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Lst>
  <p:sldSz cy="5143500" cx="9144000"/>
  <p:notesSz cx="6858000" cy="9144000"/>
  <p:embeddedFontLst>
    <p:embeddedFont>
      <p:font typeface="Roboto"/>
      <p:regular r:id="rId33"/>
      <p:bold r:id="rId34"/>
      <p:italic r:id="rId35"/>
      <p:boldItalic r:id="rId36"/>
    </p:embeddedFont>
    <p:embeddedFont>
      <p:font typeface="Bebas Neue"/>
      <p:regular r:id="rId37"/>
    </p:embeddedFont>
    <p:embeddedFont>
      <p:font typeface="Helvetica Neue"/>
      <p:regular r:id="rId38"/>
      <p:bold r:id="rId39"/>
      <p:italic r:id="rId40"/>
      <p:boldItalic r:id="rId41"/>
    </p:embeddedFont>
    <p:embeddedFont>
      <p:font typeface="Helvetica Neue Light"/>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24">
          <p15:clr>
            <a:srgbClr val="747775"/>
          </p15:clr>
        </p15:guide>
        <p15:guide id="2" pos="2880">
          <p15:clr>
            <a:srgbClr val="A4A3A4"/>
          </p15:clr>
        </p15:guide>
      </p15:sldGuideLst>
    </p:ext>
    <p:ext uri="GoogleSlidesCustomDataVersion2">
      <go:slidesCustomData xmlns:go="http://customooxmlschemas.google.com/" r:id="rId46" roundtripDataSignature="AMtx7mixcBreI8MLNUHKGj5sB+cCzKVrj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624"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HelveticaNeue-italic.fntdata"/><Relationship Id="rId20" Type="http://schemas.openxmlformats.org/officeDocument/2006/relationships/slide" Target="slides/slide13.xml"/><Relationship Id="rId42" Type="http://schemas.openxmlformats.org/officeDocument/2006/relationships/font" Target="fonts/HelveticaNeueLight-regular.fntdata"/><Relationship Id="rId41" Type="http://schemas.openxmlformats.org/officeDocument/2006/relationships/font" Target="fonts/HelveticaNeue-boldItalic.fntdata"/><Relationship Id="rId22" Type="http://schemas.openxmlformats.org/officeDocument/2006/relationships/slide" Target="slides/slide15.xml"/><Relationship Id="rId44" Type="http://schemas.openxmlformats.org/officeDocument/2006/relationships/font" Target="fonts/HelveticaNeueLight-italic.fntdata"/><Relationship Id="rId21" Type="http://schemas.openxmlformats.org/officeDocument/2006/relationships/slide" Target="slides/slide14.xml"/><Relationship Id="rId43" Type="http://schemas.openxmlformats.org/officeDocument/2006/relationships/font" Target="fonts/HelveticaNeueLight-bold.fntdata"/><Relationship Id="rId24" Type="http://schemas.openxmlformats.org/officeDocument/2006/relationships/slide" Target="slides/slide17.xml"/><Relationship Id="rId46" Type="http://customschemas.google.com/relationships/presentationmetadata" Target="metadata"/><Relationship Id="rId23" Type="http://schemas.openxmlformats.org/officeDocument/2006/relationships/slide" Target="slides/slide16.xml"/><Relationship Id="rId45" Type="http://schemas.openxmlformats.org/officeDocument/2006/relationships/font" Target="fonts/HelveticaNeueLight-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font" Target="fonts/Roboto-regular.fntdata"/><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Roboto-italic.fntdata"/><Relationship Id="rId12" Type="http://schemas.openxmlformats.org/officeDocument/2006/relationships/slide" Target="slides/slide5.xml"/><Relationship Id="rId34" Type="http://schemas.openxmlformats.org/officeDocument/2006/relationships/font" Target="fonts/Roboto-bold.fntdata"/><Relationship Id="rId15" Type="http://schemas.openxmlformats.org/officeDocument/2006/relationships/slide" Target="slides/slide8.xml"/><Relationship Id="rId37" Type="http://schemas.openxmlformats.org/officeDocument/2006/relationships/font" Target="fonts/BebasNeue-regular.fntdata"/><Relationship Id="rId14" Type="http://schemas.openxmlformats.org/officeDocument/2006/relationships/slide" Target="slides/slide7.xml"/><Relationship Id="rId36" Type="http://schemas.openxmlformats.org/officeDocument/2006/relationships/font" Target="fonts/Roboto-boldItalic.fntdata"/><Relationship Id="rId17" Type="http://schemas.openxmlformats.org/officeDocument/2006/relationships/slide" Target="slides/slide10.xml"/><Relationship Id="rId39" Type="http://schemas.openxmlformats.org/officeDocument/2006/relationships/font" Target="fonts/HelveticaNeue-bold.fntdata"/><Relationship Id="rId16" Type="http://schemas.openxmlformats.org/officeDocument/2006/relationships/slide" Target="slides/slide9.xml"/><Relationship Id="rId38" Type="http://schemas.openxmlformats.org/officeDocument/2006/relationships/font" Target="fonts/HelveticaNeue-regular.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0" name="Google Shape;320;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9" name="Google Shape;329;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8" name="Google Shape;338;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7" name="Google Shape;34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6" name="Google Shape;35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4" name="Google Shape;364;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3" name="Google Shape;373;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2" name="Google Shape;382;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1" name="Google Shape;391;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0" name="Google Shape;400;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8" name="Google Shape;418;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6" name="Google Shape;436;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5" name="Google Shape;445;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5" name="Google Shape;19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7" name="Google Shape;26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3" name="Google Shape;293;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2" name="Google Shape;302;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1" name="Google Shape;311;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8"/>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48"/>
          <p:cNvSpPr/>
          <p:nvPr/>
        </p:nvSpPr>
        <p:spPr>
          <a:xfrm flipH="1">
            <a:off x="8246400" y="4245875"/>
            <a:ext cx="897600" cy="897600"/>
          </a:xfrm>
          <a:prstGeom prst="round1Rect">
            <a:avLst>
              <a:gd fmla="val 16667" name="adj"/>
            </a:avLst>
          </a:prstGeom>
          <a:solidFill>
            <a:schemeClr val="lt1">
              <a:alpha val="6745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48"/>
          <p:cNvSpPr txBox="1"/>
          <p:nvPr>
            <p:ph type="ctrTitle"/>
          </p:nvPr>
        </p:nvSpPr>
        <p:spPr>
          <a:xfrm>
            <a:off x="390525" y="1819275"/>
            <a:ext cx="8222100" cy="933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3" name="Google Shape;13;p48"/>
          <p:cNvSpPr txBox="1"/>
          <p:nvPr>
            <p:ph idx="1" type="subTitle"/>
          </p:nvPr>
        </p:nvSpPr>
        <p:spPr>
          <a:xfrm>
            <a:off x="390525" y="2789130"/>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4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54" name="Shape 54"/>
        <p:cNvGrpSpPr/>
        <p:nvPr/>
      </p:nvGrpSpPr>
      <p:grpSpPr>
        <a:xfrm>
          <a:off x="0" y="0"/>
          <a:ext cx="0" cy="0"/>
          <a:chOff x="0" y="0"/>
          <a:chExt cx="0" cy="0"/>
        </a:xfrm>
      </p:grpSpPr>
      <p:sp>
        <p:nvSpPr>
          <p:cNvPr id="55" name="Google Shape;55;p59"/>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59"/>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59"/>
          <p:cNvSpPr txBox="1"/>
          <p:nvPr>
            <p:ph idx="1" type="body"/>
          </p:nvPr>
        </p:nvSpPr>
        <p:spPr>
          <a:xfrm>
            <a:off x="57150" y="4696825"/>
            <a:ext cx="8382000" cy="446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200"/>
              <a:buNone/>
              <a:defRPr sz="1200">
                <a:solidFill>
                  <a:schemeClr val="lt1"/>
                </a:solidFill>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58" name="Google Shape;58;p5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59" name="Shape 59"/>
        <p:cNvGrpSpPr/>
        <p:nvPr/>
      </p:nvGrpSpPr>
      <p:grpSpPr>
        <a:xfrm>
          <a:off x="0" y="0"/>
          <a:ext cx="0" cy="0"/>
          <a:chOff x="0" y="0"/>
          <a:chExt cx="0" cy="0"/>
        </a:xfrm>
      </p:grpSpPr>
      <p:sp>
        <p:nvSpPr>
          <p:cNvPr id="60" name="Google Shape;60;p60"/>
          <p:cNvSpPr txBox="1"/>
          <p:nvPr>
            <p:ph type="title"/>
          </p:nvPr>
        </p:nvSpPr>
        <p:spPr>
          <a:xfrm>
            <a:off x="475500" y="1258525"/>
            <a:ext cx="82221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p:txBody>
      </p:sp>
      <p:sp>
        <p:nvSpPr>
          <p:cNvPr id="61" name="Google Shape;61;p60"/>
          <p:cNvSpPr txBox="1"/>
          <p:nvPr>
            <p:ph idx="1" type="body"/>
          </p:nvPr>
        </p:nvSpPr>
        <p:spPr>
          <a:xfrm>
            <a:off x="475500" y="3304625"/>
            <a:ext cx="82221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62" name="Google Shape;62;p6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67" name="Shape 67"/>
        <p:cNvGrpSpPr/>
        <p:nvPr/>
      </p:nvGrpSpPr>
      <p:grpSpPr>
        <a:xfrm>
          <a:off x="0" y="0"/>
          <a:ext cx="0" cy="0"/>
          <a:chOff x="0" y="0"/>
          <a:chExt cx="0" cy="0"/>
        </a:xfrm>
      </p:grpSpPr>
      <p:sp>
        <p:nvSpPr>
          <p:cNvPr id="68" name="Google Shape;68;p1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9" name="Shape 69"/>
        <p:cNvGrpSpPr/>
        <p:nvPr/>
      </p:nvGrpSpPr>
      <p:grpSpPr>
        <a:xfrm>
          <a:off x="0" y="0"/>
          <a:ext cx="0" cy="0"/>
          <a:chOff x="0" y="0"/>
          <a:chExt cx="0" cy="0"/>
        </a:xfrm>
      </p:grpSpPr>
      <p:sp>
        <p:nvSpPr>
          <p:cNvPr id="70" name="Google Shape;70;p20"/>
          <p:cNvSpPr txBox="1"/>
          <p:nvPr>
            <p:ph type="title"/>
          </p:nvPr>
        </p:nvSpPr>
        <p:spPr>
          <a:xfrm>
            <a:off x="460950" y="2065350"/>
            <a:ext cx="8222100" cy="1012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71" name="Google Shape;71;p2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2" name="Shape 72"/>
        <p:cNvGrpSpPr/>
        <p:nvPr/>
      </p:nvGrpSpPr>
      <p:grpSpPr>
        <a:xfrm>
          <a:off x="0" y="0"/>
          <a:ext cx="0" cy="0"/>
          <a:chOff x="0" y="0"/>
          <a:chExt cx="0" cy="0"/>
        </a:xfrm>
      </p:grpSpPr>
      <p:sp>
        <p:nvSpPr>
          <p:cNvPr id="73" name="Google Shape;73;p21"/>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21"/>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2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76" name="Google Shape;76;p2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77" name="Google Shape;77;p2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8" name="Shape 78"/>
        <p:cNvGrpSpPr/>
        <p:nvPr/>
      </p:nvGrpSpPr>
      <p:grpSpPr>
        <a:xfrm>
          <a:off x="0" y="0"/>
          <a:ext cx="0" cy="0"/>
          <a:chOff x="0" y="0"/>
          <a:chExt cx="0" cy="0"/>
        </a:xfrm>
      </p:grpSpPr>
      <p:sp>
        <p:nvSpPr>
          <p:cNvPr id="79" name="Google Shape;79;p22"/>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22"/>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22"/>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82" name="Google Shape;82;p22"/>
          <p:cNvSpPr txBox="1"/>
          <p:nvPr>
            <p:ph idx="1" type="body"/>
          </p:nvPr>
        </p:nvSpPr>
        <p:spPr>
          <a:xfrm>
            <a:off x="47190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83" name="Google Shape;83;p22"/>
          <p:cNvSpPr txBox="1"/>
          <p:nvPr>
            <p:ph idx="2" type="body"/>
          </p:nvPr>
        </p:nvSpPr>
        <p:spPr>
          <a:xfrm>
            <a:off x="469425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84" name="Google Shape;84;p22"/>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5" name="Shape 85"/>
        <p:cNvGrpSpPr/>
        <p:nvPr/>
      </p:nvGrpSpPr>
      <p:grpSpPr>
        <a:xfrm>
          <a:off x="0" y="0"/>
          <a:ext cx="0" cy="0"/>
          <a:chOff x="0" y="0"/>
          <a:chExt cx="0" cy="0"/>
        </a:xfrm>
      </p:grpSpPr>
      <p:sp>
        <p:nvSpPr>
          <p:cNvPr id="86" name="Google Shape;86;p23"/>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2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23"/>
          <p:cNvSpPr txBox="1"/>
          <p:nvPr>
            <p:ph type="title"/>
          </p:nvPr>
        </p:nvSpPr>
        <p:spPr>
          <a:xfrm>
            <a:off x="98250" y="16350"/>
            <a:ext cx="8826600" cy="60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89" name="Google Shape;89;p2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0" name="Shape 90"/>
        <p:cNvGrpSpPr/>
        <p:nvPr/>
      </p:nvGrpSpPr>
      <p:grpSpPr>
        <a:xfrm>
          <a:off x="0" y="0"/>
          <a:ext cx="0" cy="0"/>
          <a:chOff x="0" y="0"/>
          <a:chExt cx="0" cy="0"/>
        </a:xfrm>
      </p:grpSpPr>
      <p:sp>
        <p:nvSpPr>
          <p:cNvPr id="91" name="Google Shape;91;p24"/>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24"/>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24"/>
          <p:cNvSpPr txBox="1"/>
          <p:nvPr>
            <p:ph type="title"/>
          </p:nvPr>
        </p:nvSpPr>
        <p:spPr>
          <a:xfrm>
            <a:off x="226078" y="357800"/>
            <a:ext cx="2808000" cy="953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94" name="Google Shape;94;p24"/>
          <p:cNvSpPr txBox="1"/>
          <p:nvPr>
            <p:ph idx="1" type="body"/>
          </p:nvPr>
        </p:nvSpPr>
        <p:spPr>
          <a:xfrm>
            <a:off x="226075" y="1465800"/>
            <a:ext cx="2808000" cy="31635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Clr>
                <a:schemeClr val="lt1"/>
              </a:buClr>
              <a:buSzPts val="1200"/>
              <a:buChar char="●"/>
              <a:defRPr sz="1200">
                <a:solidFill>
                  <a:schemeClr val="lt1"/>
                </a:solidFill>
              </a:defRPr>
            </a:lvl1pPr>
            <a:lvl2pPr indent="-304800" lvl="1" marL="914400" algn="l">
              <a:lnSpc>
                <a:spcPct val="115000"/>
              </a:lnSpc>
              <a:spcBef>
                <a:spcPts val="1600"/>
              </a:spcBef>
              <a:spcAft>
                <a:spcPts val="0"/>
              </a:spcAft>
              <a:buClr>
                <a:schemeClr val="lt1"/>
              </a:buClr>
              <a:buSzPts val="1200"/>
              <a:buChar char="○"/>
              <a:defRPr sz="1200">
                <a:solidFill>
                  <a:schemeClr val="lt1"/>
                </a:solidFill>
              </a:defRPr>
            </a:lvl2pPr>
            <a:lvl3pPr indent="-304800" lvl="2" marL="1371600" algn="l">
              <a:lnSpc>
                <a:spcPct val="115000"/>
              </a:lnSpc>
              <a:spcBef>
                <a:spcPts val="1600"/>
              </a:spcBef>
              <a:spcAft>
                <a:spcPts val="0"/>
              </a:spcAft>
              <a:buClr>
                <a:schemeClr val="lt1"/>
              </a:buClr>
              <a:buSzPts val="1200"/>
              <a:buChar char="■"/>
              <a:defRPr sz="1200">
                <a:solidFill>
                  <a:schemeClr val="lt1"/>
                </a:solidFill>
              </a:defRPr>
            </a:lvl3pPr>
            <a:lvl4pPr indent="-304800" lvl="3" marL="1828800" algn="l">
              <a:lnSpc>
                <a:spcPct val="115000"/>
              </a:lnSpc>
              <a:spcBef>
                <a:spcPts val="1600"/>
              </a:spcBef>
              <a:spcAft>
                <a:spcPts val="0"/>
              </a:spcAft>
              <a:buClr>
                <a:schemeClr val="lt1"/>
              </a:buClr>
              <a:buSzPts val="1200"/>
              <a:buChar char="●"/>
              <a:defRPr sz="1200">
                <a:solidFill>
                  <a:schemeClr val="lt1"/>
                </a:solidFill>
              </a:defRPr>
            </a:lvl4pPr>
            <a:lvl5pPr indent="-304800" lvl="4" marL="2286000" algn="l">
              <a:lnSpc>
                <a:spcPct val="115000"/>
              </a:lnSpc>
              <a:spcBef>
                <a:spcPts val="1600"/>
              </a:spcBef>
              <a:spcAft>
                <a:spcPts val="0"/>
              </a:spcAft>
              <a:buClr>
                <a:schemeClr val="lt1"/>
              </a:buClr>
              <a:buSzPts val="1200"/>
              <a:buChar char="○"/>
              <a:defRPr sz="1200">
                <a:solidFill>
                  <a:schemeClr val="lt1"/>
                </a:solidFill>
              </a:defRPr>
            </a:lvl5pPr>
            <a:lvl6pPr indent="-304800" lvl="5" marL="2743200" algn="l">
              <a:lnSpc>
                <a:spcPct val="115000"/>
              </a:lnSpc>
              <a:spcBef>
                <a:spcPts val="1600"/>
              </a:spcBef>
              <a:spcAft>
                <a:spcPts val="0"/>
              </a:spcAft>
              <a:buClr>
                <a:schemeClr val="lt1"/>
              </a:buClr>
              <a:buSzPts val="1200"/>
              <a:buChar char="■"/>
              <a:defRPr sz="1200">
                <a:solidFill>
                  <a:schemeClr val="lt1"/>
                </a:solidFill>
              </a:defRPr>
            </a:lvl6pPr>
            <a:lvl7pPr indent="-304800" lvl="6" marL="3200400" algn="l">
              <a:lnSpc>
                <a:spcPct val="115000"/>
              </a:lnSpc>
              <a:spcBef>
                <a:spcPts val="1600"/>
              </a:spcBef>
              <a:spcAft>
                <a:spcPts val="0"/>
              </a:spcAft>
              <a:buClr>
                <a:schemeClr val="lt1"/>
              </a:buClr>
              <a:buSzPts val="1200"/>
              <a:buChar char="●"/>
              <a:defRPr sz="1200">
                <a:solidFill>
                  <a:schemeClr val="lt1"/>
                </a:solidFill>
              </a:defRPr>
            </a:lvl7pPr>
            <a:lvl8pPr indent="-304800" lvl="7" marL="3657600" algn="l">
              <a:lnSpc>
                <a:spcPct val="115000"/>
              </a:lnSpc>
              <a:spcBef>
                <a:spcPts val="1600"/>
              </a:spcBef>
              <a:spcAft>
                <a:spcPts val="0"/>
              </a:spcAft>
              <a:buClr>
                <a:schemeClr val="lt1"/>
              </a:buClr>
              <a:buSzPts val="1200"/>
              <a:buChar char="○"/>
              <a:defRPr sz="1200">
                <a:solidFill>
                  <a:schemeClr val="lt1"/>
                </a:solidFill>
              </a:defRPr>
            </a:lvl8pPr>
            <a:lvl9pPr indent="-304800" lvl="8" marL="4114800" algn="l">
              <a:lnSpc>
                <a:spcPct val="115000"/>
              </a:lnSpc>
              <a:spcBef>
                <a:spcPts val="1600"/>
              </a:spcBef>
              <a:spcAft>
                <a:spcPts val="1600"/>
              </a:spcAft>
              <a:buClr>
                <a:schemeClr val="lt1"/>
              </a:buClr>
              <a:buSzPts val="1200"/>
              <a:buChar char="■"/>
              <a:defRPr sz="1200">
                <a:solidFill>
                  <a:schemeClr val="lt1"/>
                </a:solidFill>
              </a:defRPr>
            </a:lvl9pPr>
          </a:lstStyle>
          <a:p/>
        </p:txBody>
      </p:sp>
      <p:sp>
        <p:nvSpPr>
          <p:cNvPr id="95" name="Google Shape;95;p2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96" name="Shape 96"/>
        <p:cNvGrpSpPr/>
        <p:nvPr/>
      </p:nvGrpSpPr>
      <p:grpSpPr>
        <a:xfrm>
          <a:off x="0" y="0"/>
          <a:ext cx="0" cy="0"/>
          <a:chOff x="0" y="0"/>
          <a:chExt cx="0" cy="0"/>
        </a:xfrm>
      </p:grpSpPr>
      <p:sp>
        <p:nvSpPr>
          <p:cNvPr id="97" name="Google Shape;97;p25"/>
          <p:cNvSpPr txBox="1"/>
          <p:nvPr>
            <p:ph type="title"/>
          </p:nvPr>
        </p:nvSpPr>
        <p:spPr>
          <a:xfrm>
            <a:off x="490250" y="488250"/>
            <a:ext cx="62271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98" name="Google Shape;98;p2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9" name="Shape 99"/>
        <p:cNvGrpSpPr/>
        <p:nvPr/>
      </p:nvGrpSpPr>
      <p:grpSpPr>
        <a:xfrm>
          <a:off x="0" y="0"/>
          <a:ext cx="0" cy="0"/>
          <a:chOff x="0" y="0"/>
          <a:chExt cx="0" cy="0"/>
        </a:xfrm>
      </p:grpSpPr>
      <p:sp>
        <p:nvSpPr>
          <p:cNvPr id="100" name="Google Shape;100;p26"/>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26"/>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26"/>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p:txBody>
      </p:sp>
      <p:sp>
        <p:nvSpPr>
          <p:cNvPr id="103" name="Google Shape;103;p26"/>
          <p:cNvSpPr txBox="1"/>
          <p:nvPr>
            <p:ph idx="1" type="subTitle"/>
          </p:nvPr>
        </p:nvSpPr>
        <p:spPr>
          <a:xfrm>
            <a:off x="265500" y="2779467"/>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4" name="Google Shape;104;p26"/>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105" name="Google Shape;105;p2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4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06" name="Shape 106"/>
        <p:cNvGrpSpPr/>
        <p:nvPr/>
      </p:nvGrpSpPr>
      <p:grpSpPr>
        <a:xfrm>
          <a:off x="0" y="0"/>
          <a:ext cx="0" cy="0"/>
          <a:chOff x="0" y="0"/>
          <a:chExt cx="0" cy="0"/>
        </a:xfrm>
      </p:grpSpPr>
      <p:sp>
        <p:nvSpPr>
          <p:cNvPr id="107" name="Google Shape;107;p27"/>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27"/>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27"/>
          <p:cNvSpPr txBox="1"/>
          <p:nvPr>
            <p:ph idx="1" type="body"/>
          </p:nvPr>
        </p:nvSpPr>
        <p:spPr>
          <a:xfrm>
            <a:off x="57150" y="4696825"/>
            <a:ext cx="8382000" cy="446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200"/>
              <a:buNone/>
              <a:defRPr sz="1200">
                <a:solidFill>
                  <a:schemeClr val="lt1"/>
                </a:solidFill>
              </a:defRPr>
            </a:lvl1pPr>
          </a:lstStyle>
          <a:p/>
        </p:txBody>
      </p:sp>
      <p:sp>
        <p:nvSpPr>
          <p:cNvPr id="110" name="Google Shape;110;p2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111" name="Shape 111"/>
        <p:cNvGrpSpPr/>
        <p:nvPr/>
      </p:nvGrpSpPr>
      <p:grpSpPr>
        <a:xfrm>
          <a:off x="0" y="0"/>
          <a:ext cx="0" cy="0"/>
          <a:chOff x="0" y="0"/>
          <a:chExt cx="0" cy="0"/>
        </a:xfrm>
      </p:grpSpPr>
      <p:sp>
        <p:nvSpPr>
          <p:cNvPr id="112" name="Google Shape;112;p28"/>
          <p:cNvSpPr txBox="1"/>
          <p:nvPr>
            <p:ph hasCustomPrompt="1" type="title"/>
          </p:nvPr>
        </p:nvSpPr>
        <p:spPr>
          <a:xfrm>
            <a:off x="475500" y="1258525"/>
            <a:ext cx="82221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113" name="Google Shape;113;p28"/>
          <p:cNvSpPr txBox="1"/>
          <p:nvPr>
            <p:ph idx="1" type="body"/>
          </p:nvPr>
        </p:nvSpPr>
        <p:spPr>
          <a:xfrm>
            <a:off x="475500" y="3304625"/>
            <a:ext cx="82221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114" name="Google Shape;114;p2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9" name="Shape 119"/>
        <p:cNvGrpSpPr/>
        <p:nvPr/>
      </p:nvGrpSpPr>
      <p:grpSpPr>
        <a:xfrm>
          <a:off x="0" y="0"/>
          <a:ext cx="0" cy="0"/>
          <a:chOff x="0" y="0"/>
          <a:chExt cx="0" cy="0"/>
        </a:xfrm>
      </p:grpSpPr>
      <p:sp>
        <p:nvSpPr>
          <p:cNvPr id="120" name="Google Shape;120;p51"/>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51"/>
          <p:cNvSpPr/>
          <p:nvPr/>
        </p:nvSpPr>
        <p:spPr>
          <a:xfrm flipH="1">
            <a:off x="8246400" y="4245875"/>
            <a:ext cx="897600" cy="897600"/>
          </a:xfrm>
          <a:prstGeom prst="round1Rect">
            <a:avLst>
              <a:gd fmla="val 16667" name="adj"/>
            </a:avLst>
          </a:prstGeom>
          <a:solidFill>
            <a:schemeClr val="lt1">
              <a:alpha val="6745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51"/>
          <p:cNvSpPr txBox="1"/>
          <p:nvPr>
            <p:ph type="ctrTitle"/>
          </p:nvPr>
        </p:nvSpPr>
        <p:spPr>
          <a:xfrm>
            <a:off x="390525" y="1819275"/>
            <a:ext cx="8222100" cy="933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23" name="Google Shape;123;p51"/>
          <p:cNvSpPr txBox="1"/>
          <p:nvPr>
            <p:ph idx="1" type="subTitle"/>
          </p:nvPr>
        </p:nvSpPr>
        <p:spPr>
          <a:xfrm>
            <a:off x="390525" y="2789130"/>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p:txBody>
      </p:sp>
      <p:sp>
        <p:nvSpPr>
          <p:cNvPr id="124" name="Google Shape;124;p5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25" name="Shape 125"/>
        <p:cNvGrpSpPr/>
        <p:nvPr/>
      </p:nvGrpSpPr>
      <p:grpSpPr>
        <a:xfrm>
          <a:off x="0" y="0"/>
          <a:ext cx="0" cy="0"/>
          <a:chOff x="0" y="0"/>
          <a:chExt cx="0" cy="0"/>
        </a:xfrm>
      </p:grpSpPr>
      <p:sp>
        <p:nvSpPr>
          <p:cNvPr id="126" name="Google Shape;126;p61"/>
          <p:cNvSpPr txBox="1"/>
          <p:nvPr>
            <p:ph type="title"/>
          </p:nvPr>
        </p:nvSpPr>
        <p:spPr>
          <a:xfrm>
            <a:off x="460950" y="2065350"/>
            <a:ext cx="8222100" cy="1012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27" name="Google Shape;127;p6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28" name="Shape 128"/>
        <p:cNvGrpSpPr/>
        <p:nvPr/>
      </p:nvGrpSpPr>
      <p:grpSpPr>
        <a:xfrm>
          <a:off x="0" y="0"/>
          <a:ext cx="0" cy="0"/>
          <a:chOff x="0" y="0"/>
          <a:chExt cx="0" cy="0"/>
        </a:xfrm>
      </p:grpSpPr>
      <p:sp>
        <p:nvSpPr>
          <p:cNvPr id="129" name="Google Shape;129;p62"/>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62"/>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62"/>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132" name="Google Shape;132;p62"/>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33" name="Google Shape;133;p62"/>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34" name="Shape 134"/>
        <p:cNvGrpSpPr/>
        <p:nvPr/>
      </p:nvGrpSpPr>
      <p:grpSpPr>
        <a:xfrm>
          <a:off x="0" y="0"/>
          <a:ext cx="0" cy="0"/>
          <a:chOff x="0" y="0"/>
          <a:chExt cx="0" cy="0"/>
        </a:xfrm>
      </p:grpSpPr>
      <p:sp>
        <p:nvSpPr>
          <p:cNvPr id="135" name="Google Shape;135;p63"/>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6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63"/>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138" name="Google Shape;138;p63"/>
          <p:cNvSpPr txBox="1"/>
          <p:nvPr>
            <p:ph idx="1" type="body"/>
          </p:nvPr>
        </p:nvSpPr>
        <p:spPr>
          <a:xfrm>
            <a:off x="47190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139" name="Google Shape;139;p63"/>
          <p:cNvSpPr txBox="1"/>
          <p:nvPr>
            <p:ph idx="2" type="body"/>
          </p:nvPr>
        </p:nvSpPr>
        <p:spPr>
          <a:xfrm>
            <a:off x="469425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140" name="Google Shape;140;p6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1" name="Shape 141"/>
        <p:cNvGrpSpPr/>
        <p:nvPr/>
      </p:nvGrpSpPr>
      <p:grpSpPr>
        <a:xfrm>
          <a:off x="0" y="0"/>
          <a:ext cx="0" cy="0"/>
          <a:chOff x="0" y="0"/>
          <a:chExt cx="0" cy="0"/>
        </a:xfrm>
      </p:grpSpPr>
      <p:sp>
        <p:nvSpPr>
          <p:cNvPr id="142" name="Google Shape;142;p64"/>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64"/>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64"/>
          <p:cNvSpPr txBox="1"/>
          <p:nvPr>
            <p:ph type="title"/>
          </p:nvPr>
        </p:nvSpPr>
        <p:spPr>
          <a:xfrm>
            <a:off x="98250" y="16350"/>
            <a:ext cx="8826600" cy="60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145" name="Google Shape;145;p6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46" name="Shape 146"/>
        <p:cNvGrpSpPr/>
        <p:nvPr/>
      </p:nvGrpSpPr>
      <p:grpSpPr>
        <a:xfrm>
          <a:off x="0" y="0"/>
          <a:ext cx="0" cy="0"/>
          <a:chOff x="0" y="0"/>
          <a:chExt cx="0" cy="0"/>
        </a:xfrm>
      </p:grpSpPr>
      <p:sp>
        <p:nvSpPr>
          <p:cNvPr id="147" name="Google Shape;147;p65"/>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65"/>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65"/>
          <p:cNvSpPr txBox="1"/>
          <p:nvPr>
            <p:ph type="title"/>
          </p:nvPr>
        </p:nvSpPr>
        <p:spPr>
          <a:xfrm>
            <a:off x="226078" y="357800"/>
            <a:ext cx="2808000" cy="953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50" name="Google Shape;150;p65"/>
          <p:cNvSpPr txBox="1"/>
          <p:nvPr>
            <p:ph idx="1" type="body"/>
          </p:nvPr>
        </p:nvSpPr>
        <p:spPr>
          <a:xfrm>
            <a:off x="226075" y="1465800"/>
            <a:ext cx="2808000" cy="31635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Clr>
                <a:schemeClr val="lt1"/>
              </a:buClr>
              <a:buSzPts val="1200"/>
              <a:buChar char="●"/>
              <a:defRPr sz="1200">
                <a:solidFill>
                  <a:schemeClr val="lt1"/>
                </a:solidFill>
              </a:defRPr>
            </a:lvl1pPr>
            <a:lvl2pPr indent="-304800" lvl="1" marL="914400" algn="l">
              <a:lnSpc>
                <a:spcPct val="115000"/>
              </a:lnSpc>
              <a:spcBef>
                <a:spcPts val="1600"/>
              </a:spcBef>
              <a:spcAft>
                <a:spcPts val="0"/>
              </a:spcAft>
              <a:buClr>
                <a:schemeClr val="lt1"/>
              </a:buClr>
              <a:buSzPts val="1200"/>
              <a:buChar char="○"/>
              <a:defRPr sz="1200">
                <a:solidFill>
                  <a:schemeClr val="lt1"/>
                </a:solidFill>
              </a:defRPr>
            </a:lvl2pPr>
            <a:lvl3pPr indent="-304800" lvl="2" marL="1371600" algn="l">
              <a:lnSpc>
                <a:spcPct val="115000"/>
              </a:lnSpc>
              <a:spcBef>
                <a:spcPts val="1600"/>
              </a:spcBef>
              <a:spcAft>
                <a:spcPts val="0"/>
              </a:spcAft>
              <a:buClr>
                <a:schemeClr val="lt1"/>
              </a:buClr>
              <a:buSzPts val="1200"/>
              <a:buChar char="■"/>
              <a:defRPr sz="1200">
                <a:solidFill>
                  <a:schemeClr val="lt1"/>
                </a:solidFill>
              </a:defRPr>
            </a:lvl3pPr>
            <a:lvl4pPr indent="-304800" lvl="3" marL="1828800" algn="l">
              <a:lnSpc>
                <a:spcPct val="115000"/>
              </a:lnSpc>
              <a:spcBef>
                <a:spcPts val="1600"/>
              </a:spcBef>
              <a:spcAft>
                <a:spcPts val="0"/>
              </a:spcAft>
              <a:buClr>
                <a:schemeClr val="lt1"/>
              </a:buClr>
              <a:buSzPts val="1200"/>
              <a:buChar char="●"/>
              <a:defRPr sz="1200">
                <a:solidFill>
                  <a:schemeClr val="lt1"/>
                </a:solidFill>
              </a:defRPr>
            </a:lvl4pPr>
            <a:lvl5pPr indent="-304800" lvl="4" marL="2286000" algn="l">
              <a:lnSpc>
                <a:spcPct val="115000"/>
              </a:lnSpc>
              <a:spcBef>
                <a:spcPts val="1600"/>
              </a:spcBef>
              <a:spcAft>
                <a:spcPts val="0"/>
              </a:spcAft>
              <a:buClr>
                <a:schemeClr val="lt1"/>
              </a:buClr>
              <a:buSzPts val="1200"/>
              <a:buChar char="○"/>
              <a:defRPr sz="1200">
                <a:solidFill>
                  <a:schemeClr val="lt1"/>
                </a:solidFill>
              </a:defRPr>
            </a:lvl5pPr>
            <a:lvl6pPr indent="-304800" lvl="5" marL="2743200" algn="l">
              <a:lnSpc>
                <a:spcPct val="115000"/>
              </a:lnSpc>
              <a:spcBef>
                <a:spcPts val="1600"/>
              </a:spcBef>
              <a:spcAft>
                <a:spcPts val="0"/>
              </a:spcAft>
              <a:buClr>
                <a:schemeClr val="lt1"/>
              </a:buClr>
              <a:buSzPts val="1200"/>
              <a:buChar char="■"/>
              <a:defRPr sz="1200">
                <a:solidFill>
                  <a:schemeClr val="lt1"/>
                </a:solidFill>
              </a:defRPr>
            </a:lvl6pPr>
            <a:lvl7pPr indent="-304800" lvl="6" marL="3200400" algn="l">
              <a:lnSpc>
                <a:spcPct val="115000"/>
              </a:lnSpc>
              <a:spcBef>
                <a:spcPts val="1600"/>
              </a:spcBef>
              <a:spcAft>
                <a:spcPts val="0"/>
              </a:spcAft>
              <a:buClr>
                <a:schemeClr val="lt1"/>
              </a:buClr>
              <a:buSzPts val="1200"/>
              <a:buChar char="●"/>
              <a:defRPr sz="1200">
                <a:solidFill>
                  <a:schemeClr val="lt1"/>
                </a:solidFill>
              </a:defRPr>
            </a:lvl7pPr>
            <a:lvl8pPr indent="-304800" lvl="7" marL="3657600" algn="l">
              <a:lnSpc>
                <a:spcPct val="115000"/>
              </a:lnSpc>
              <a:spcBef>
                <a:spcPts val="1600"/>
              </a:spcBef>
              <a:spcAft>
                <a:spcPts val="0"/>
              </a:spcAft>
              <a:buClr>
                <a:schemeClr val="lt1"/>
              </a:buClr>
              <a:buSzPts val="1200"/>
              <a:buChar char="○"/>
              <a:defRPr sz="1200">
                <a:solidFill>
                  <a:schemeClr val="lt1"/>
                </a:solidFill>
              </a:defRPr>
            </a:lvl8pPr>
            <a:lvl9pPr indent="-304800" lvl="8" marL="4114800" algn="l">
              <a:lnSpc>
                <a:spcPct val="115000"/>
              </a:lnSpc>
              <a:spcBef>
                <a:spcPts val="1600"/>
              </a:spcBef>
              <a:spcAft>
                <a:spcPts val="1600"/>
              </a:spcAft>
              <a:buClr>
                <a:schemeClr val="lt1"/>
              </a:buClr>
              <a:buSzPts val="1200"/>
              <a:buChar char="■"/>
              <a:defRPr sz="1200">
                <a:solidFill>
                  <a:schemeClr val="lt1"/>
                </a:solidFill>
              </a:defRPr>
            </a:lvl9pPr>
          </a:lstStyle>
          <a:p/>
        </p:txBody>
      </p:sp>
      <p:sp>
        <p:nvSpPr>
          <p:cNvPr id="151" name="Google Shape;151;p6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152" name="Shape 152"/>
        <p:cNvGrpSpPr/>
        <p:nvPr/>
      </p:nvGrpSpPr>
      <p:grpSpPr>
        <a:xfrm>
          <a:off x="0" y="0"/>
          <a:ext cx="0" cy="0"/>
          <a:chOff x="0" y="0"/>
          <a:chExt cx="0" cy="0"/>
        </a:xfrm>
      </p:grpSpPr>
      <p:sp>
        <p:nvSpPr>
          <p:cNvPr id="153" name="Google Shape;153;p66"/>
          <p:cNvSpPr txBox="1"/>
          <p:nvPr>
            <p:ph type="title"/>
          </p:nvPr>
        </p:nvSpPr>
        <p:spPr>
          <a:xfrm>
            <a:off x="490250" y="488250"/>
            <a:ext cx="62271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154" name="Google Shape;154;p6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155" name="Shape 155"/>
        <p:cNvGrpSpPr/>
        <p:nvPr/>
      </p:nvGrpSpPr>
      <p:grpSpPr>
        <a:xfrm>
          <a:off x="0" y="0"/>
          <a:ext cx="0" cy="0"/>
          <a:chOff x="0" y="0"/>
          <a:chExt cx="0" cy="0"/>
        </a:xfrm>
      </p:grpSpPr>
      <p:sp>
        <p:nvSpPr>
          <p:cNvPr id="156" name="Google Shape;156;p67"/>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67"/>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67"/>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p:txBody>
      </p:sp>
      <p:sp>
        <p:nvSpPr>
          <p:cNvPr id="159" name="Google Shape;159;p67"/>
          <p:cNvSpPr txBox="1"/>
          <p:nvPr>
            <p:ph idx="1" type="subTitle"/>
          </p:nvPr>
        </p:nvSpPr>
        <p:spPr>
          <a:xfrm>
            <a:off x="265500" y="2779467"/>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0" name="Google Shape;160;p67"/>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161" name="Google Shape;161;p6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52"/>
          <p:cNvSpPr txBox="1"/>
          <p:nvPr>
            <p:ph type="title"/>
          </p:nvPr>
        </p:nvSpPr>
        <p:spPr>
          <a:xfrm>
            <a:off x="460950" y="2065350"/>
            <a:ext cx="8222100" cy="1012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9" name="Google Shape;19;p52"/>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162" name="Shape 162"/>
        <p:cNvGrpSpPr/>
        <p:nvPr/>
      </p:nvGrpSpPr>
      <p:grpSpPr>
        <a:xfrm>
          <a:off x="0" y="0"/>
          <a:ext cx="0" cy="0"/>
          <a:chOff x="0" y="0"/>
          <a:chExt cx="0" cy="0"/>
        </a:xfrm>
      </p:grpSpPr>
      <p:sp>
        <p:nvSpPr>
          <p:cNvPr id="163" name="Google Shape;163;p68"/>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68"/>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68"/>
          <p:cNvSpPr txBox="1"/>
          <p:nvPr>
            <p:ph idx="1" type="body"/>
          </p:nvPr>
        </p:nvSpPr>
        <p:spPr>
          <a:xfrm>
            <a:off x="57150" y="4696825"/>
            <a:ext cx="8382000" cy="446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200"/>
              <a:buNone/>
              <a:defRPr sz="1200">
                <a:solidFill>
                  <a:schemeClr val="lt1"/>
                </a:solidFill>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6" name="Google Shape;166;p6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bg>
      <p:bgPr>
        <a:solidFill>
          <a:schemeClr val="accent4"/>
        </a:solidFill>
      </p:bgPr>
    </p:bg>
    <p:spTree>
      <p:nvGrpSpPr>
        <p:cNvPr id="167" name="Shape 167"/>
        <p:cNvGrpSpPr/>
        <p:nvPr/>
      </p:nvGrpSpPr>
      <p:grpSpPr>
        <a:xfrm>
          <a:off x="0" y="0"/>
          <a:ext cx="0" cy="0"/>
          <a:chOff x="0" y="0"/>
          <a:chExt cx="0" cy="0"/>
        </a:xfrm>
      </p:grpSpPr>
      <p:sp>
        <p:nvSpPr>
          <p:cNvPr id="168" name="Google Shape;168;p69"/>
          <p:cNvSpPr txBox="1"/>
          <p:nvPr>
            <p:ph type="title"/>
          </p:nvPr>
        </p:nvSpPr>
        <p:spPr>
          <a:xfrm>
            <a:off x="475500" y="1258525"/>
            <a:ext cx="82221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p:txBody>
      </p:sp>
      <p:sp>
        <p:nvSpPr>
          <p:cNvPr id="169" name="Google Shape;169;p69"/>
          <p:cNvSpPr txBox="1"/>
          <p:nvPr>
            <p:ph idx="1" type="body"/>
          </p:nvPr>
        </p:nvSpPr>
        <p:spPr>
          <a:xfrm>
            <a:off x="475500" y="3304625"/>
            <a:ext cx="82221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170" name="Google Shape;170;p6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171" name="Shape 171"/>
        <p:cNvGrpSpPr/>
        <p:nvPr/>
      </p:nvGrpSpPr>
      <p:grpSpPr>
        <a:xfrm>
          <a:off x="0" y="0"/>
          <a:ext cx="0" cy="0"/>
          <a:chOff x="0" y="0"/>
          <a:chExt cx="0" cy="0"/>
        </a:xfrm>
      </p:grpSpPr>
      <p:sp>
        <p:nvSpPr>
          <p:cNvPr id="172" name="Google Shape;172;p7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53"/>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5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53"/>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24" name="Google Shape;24;p53"/>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5" name="Google Shape;25;p5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5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54"/>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30" name="Google Shape;30;p54"/>
          <p:cNvSpPr txBox="1"/>
          <p:nvPr>
            <p:ph idx="1" type="body"/>
          </p:nvPr>
        </p:nvSpPr>
        <p:spPr>
          <a:xfrm>
            <a:off x="47190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54"/>
          <p:cNvSpPr txBox="1"/>
          <p:nvPr>
            <p:ph idx="2" type="body"/>
          </p:nvPr>
        </p:nvSpPr>
        <p:spPr>
          <a:xfrm>
            <a:off x="469425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2" name="Google Shape;32;p5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3" name="Shape 33"/>
        <p:cNvGrpSpPr/>
        <p:nvPr/>
      </p:nvGrpSpPr>
      <p:grpSpPr>
        <a:xfrm>
          <a:off x="0" y="0"/>
          <a:ext cx="0" cy="0"/>
          <a:chOff x="0" y="0"/>
          <a:chExt cx="0" cy="0"/>
        </a:xfrm>
      </p:grpSpPr>
      <p:sp>
        <p:nvSpPr>
          <p:cNvPr id="34" name="Google Shape;34;p55"/>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55"/>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55"/>
          <p:cNvSpPr txBox="1"/>
          <p:nvPr>
            <p:ph type="title"/>
          </p:nvPr>
        </p:nvSpPr>
        <p:spPr>
          <a:xfrm>
            <a:off x="98250" y="16350"/>
            <a:ext cx="8826600" cy="60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37" name="Google Shape;37;p5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8" name="Shape 38"/>
        <p:cNvGrpSpPr/>
        <p:nvPr/>
      </p:nvGrpSpPr>
      <p:grpSpPr>
        <a:xfrm>
          <a:off x="0" y="0"/>
          <a:ext cx="0" cy="0"/>
          <a:chOff x="0" y="0"/>
          <a:chExt cx="0" cy="0"/>
        </a:xfrm>
      </p:grpSpPr>
      <p:sp>
        <p:nvSpPr>
          <p:cNvPr id="39" name="Google Shape;39;p56"/>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56"/>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p56"/>
          <p:cNvSpPr txBox="1"/>
          <p:nvPr>
            <p:ph type="title"/>
          </p:nvPr>
        </p:nvSpPr>
        <p:spPr>
          <a:xfrm>
            <a:off x="226078" y="357800"/>
            <a:ext cx="2808000" cy="953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2" name="Google Shape;42;p56"/>
          <p:cNvSpPr txBox="1"/>
          <p:nvPr>
            <p:ph idx="1" type="body"/>
          </p:nvPr>
        </p:nvSpPr>
        <p:spPr>
          <a:xfrm>
            <a:off x="226075" y="1465800"/>
            <a:ext cx="2808000" cy="31635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Clr>
                <a:schemeClr val="lt1"/>
              </a:buClr>
              <a:buSzPts val="1200"/>
              <a:buChar char="●"/>
              <a:defRPr sz="1200">
                <a:solidFill>
                  <a:schemeClr val="lt1"/>
                </a:solidFill>
              </a:defRPr>
            </a:lvl1pPr>
            <a:lvl2pPr indent="-304800" lvl="1" marL="914400" algn="l">
              <a:lnSpc>
                <a:spcPct val="115000"/>
              </a:lnSpc>
              <a:spcBef>
                <a:spcPts val="1600"/>
              </a:spcBef>
              <a:spcAft>
                <a:spcPts val="0"/>
              </a:spcAft>
              <a:buClr>
                <a:schemeClr val="lt1"/>
              </a:buClr>
              <a:buSzPts val="1200"/>
              <a:buChar char="○"/>
              <a:defRPr sz="1200">
                <a:solidFill>
                  <a:schemeClr val="lt1"/>
                </a:solidFill>
              </a:defRPr>
            </a:lvl2pPr>
            <a:lvl3pPr indent="-304800" lvl="2" marL="1371600" algn="l">
              <a:lnSpc>
                <a:spcPct val="115000"/>
              </a:lnSpc>
              <a:spcBef>
                <a:spcPts val="1600"/>
              </a:spcBef>
              <a:spcAft>
                <a:spcPts val="0"/>
              </a:spcAft>
              <a:buClr>
                <a:schemeClr val="lt1"/>
              </a:buClr>
              <a:buSzPts val="1200"/>
              <a:buChar char="■"/>
              <a:defRPr sz="1200">
                <a:solidFill>
                  <a:schemeClr val="lt1"/>
                </a:solidFill>
              </a:defRPr>
            </a:lvl3pPr>
            <a:lvl4pPr indent="-304800" lvl="3" marL="1828800" algn="l">
              <a:lnSpc>
                <a:spcPct val="115000"/>
              </a:lnSpc>
              <a:spcBef>
                <a:spcPts val="1600"/>
              </a:spcBef>
              <a:spcAft>
                <a:spcPts val="0"/>
              </a:spcAft>
              <a:buClr>
                <a:schemeClr val="lt1"/>
              </a:buClr>
              <a:buSzPts val="1200"/>
              <a:buChar char="●"/>
              <a:defRPr sz="1200">
                <a:solidFill>
                  <a:schemeClr val="lt1"/>
                </a:solidFill>
              </a:defRPr>
            </a:lvl4pPr>
            <a:lvl5pPr indent="-304800" lvl="4" marL="2286000" algn="l">
              <a:lnSpc>
                <a:spcPct val="115000"/>
              </a:lnSpc>
              <a:spcBef>
                <a:spcPts val="1600"/>
              </a:spcBef>
              <a:spcAft>
                <a:spcPts val="0"/>
              </a:spcAft>
              <a:buClr>
                <a:schemeClr val="lt1"/>
              </a:buClr>
              <a:buSzPts val="1200"/>
              <a:buChar char="○"/>
              <a:defRPr sz="1200">
                <a:solidFill>
                  <a:schemeClr val="lt1"/>
                </a:solidFill>
              </a:defRPr>
            </a:lvl5pPr>
            <a:lvl6pPr indent="-304800" lvl="5" marL="2743200" algn="l">
              <a:lnSpc>
                <a:spcPct val="115000"/>
              </a:lnSpc>
              <a:spcBef>
                <a:spcPts val="1600"/>
              </a:spcBef>
              <a:spcAft>
                <a:spcPts val="0"/>
              </a:spcAft>
              <a:buClr>
                <a:schemeClr val="lt1"/>
              </a:buClr>
              <a:buSzPts val="1200"/>
              <a:buChar char="■"/>
              <a:defRPr sz="1200">
                <a:solidFill>
                  <a:schemeClr val="lt1"/>
                </a:solidFill>
              </a:defRPr>
            </a:lvl6pPr>
            <a:lvl7pPr indent="-304800" lvl="6" marL="3200400" algn="l">
              <a:lnSpc>
                <a:spcPct val="115000"/>
              </a:lnSpc>
              <a:spcBef>
                <a:spcPts val="1600"/>
              </a:spcBef>
              <a:spcAft>
                <a:spcPts val="0"/>
              </a:spcAft>
              <a:buClr>
                <a:schemeClr val="lt1"/>
              </a:buClr>
              <a:buSzPts val="1200"/>
              <a:buChar char="●"/>
              <a:defRPr sz="1200">
                <a:solidFill>
                  <a:schemeClr val="lt1"/>
                </a:solidFill>
              </a:defRPr>
            </a:lvl7pPr>
            <a:lvl8pPr indent="-304800" lvl="7" marL="3657600" algn="l">
              <a:lnSpc>
                <a:spcPct val="115000"/>
              </a:lnSpc>
              <a:spcBef>
                <a:spcPts val="1600"/>
              </a:spcBef>
              <a:spcAft>
                <a:spcPts val="0"/>
              </a:spcAft>
              <a:buClr>
                <a:schemeClr val="lt1"/>
              </a:buClr>
              <a:buSzPts val="1200"/>
              <a:buChar char="○"/>
              <a:defRPr sz="1200">
                <a:solidFill>
                  <a:schemeClr val="lt1"/>
                </a:solidFill>
              </a:defRPr>
            </a:lvl8pPr>
            <a:lvl9pPr indent="-304800" lvl="8" marL="4114800" algn="l">
              <a:lnSpc>
                <a:spcPct val="115000"/>
              </a:lnSpc>
              <a:spcBef>
                <a:spcPts val="1600"/>
              </a:spcBef>
              <a:spcAft>
                <a:spcPts val="1600"/>
              </a:spcAft>
              <a:buClr>
                <a:schemeClr val="lt1"/>
              </a:buClr>
              <a:buSzPts val="1200"/>
              <a:buChar char="■"/>
              <a:defRPr sz="1200">
                <a:solidFill>
                  <a:schemeClr val="lt1"/>
                </a:solidFill>
              </a:defRPr>
            </a:lvl9pPr>
          </a:lstStyle>
          <a:p/>
        </p:txBody>
      </p:sp>
      <p:sp>
        <p:nvSpPr>
          <p:cNvPr id="43" name="Google Shape;43;p5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44" name="Shape 44"/>
        <p:cNvGrpSpPr/>
        <p:nvPr/>
      </p:nvGrpSpPr>
      <p:grpSpPr>
        <a:xfrm>
          <a:off x="0" y="0"/>
          <a:ext cx="0" cy="0"/>
          <a:chOff x="0" y="0"/>
          <a:chExt cx="0" cy="0"/>
        </a:xfrm>
      </p:grpSpPr>
      <p:sp>
        <p:nvSpPr>
          <p:cNvPr id="45" name="Google Shape;45;p57"/>
          <p:cNvSpPr txBox="1"/>
          <p:nvPr>
            <p:ph type="title"/>
          </p:nvPr>
        </p:nvSpPr>
        <p:spPr>
          <a:xfrm>
            <a:off x="490250" y="488250"/>
            <a:ext cx="62271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46" name="Google Shape;46;p5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47" name="Shape 47"/>
        <p:cNvGrpSpPr/>
        <p:nvPr/>
      </p:nvGrpSpPr>
      <p:grpSpPr>
        <a:xfrm>
          <a:off x="0" y="0"/>
          <a:ext cx="0" cy="0"/>
          <a:chOff x="0" y="0"/>
          <a:chExt cx="0" cy="0"/>
        </a:xfrm>
      </p:grpSpPr>
      <p:sp>
        <p:nvSpPr>
          <p:cNvPr id="48" name="Google Shape;48;p58"/>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58"/>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58"/>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p:txBody>
      </p:sp>
      <p:sp>
        <p:nvSpPr>
          <p:cNvPr id="51" name="Google Shape;51;p58"/>
          <p:cNvSpPr txBox="1"/>
          <p:nvPr>
            <p:ph idx="1" type="subTitle"/>
          </p:nvPr>
        </p:nvSpPr>
        <p:spPr>
          <a:xfrm>
            <a:off x="265500" y="2779467"/>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2" name="Google Shape;52;p58"/>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53" name="Google Shape;53;p5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theme" Target="../theme/theme2.xml"/><Relationship Id="rId10" Type="http://schemas.openxmlformats.org/officeDocument/2006/relationships/slideLayout" Target="../slideLayouts/slideLayout2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11" Type="http://schemas.openxmlformats.org/officeDocument/2006/relationships/slideLayout" Target="../slideLayouts/slideLayout32.xml"/><Relationship Id="rId10" Type="http://schemas.openxmlformats.org/officeDocument/2006/relationships/slideLayout" Target="../slideLayouts/slideLayout31.xml"/><Relationship Id="rId12" Type="http://schemas.openxmlformats.org/officeDocument/2006/relationships/theme" Target="../theme/theme4.xml"/><Relationship Id="rId9" Type="http://schemas.openxmlformats.org/officeDocument/2006/relationships/slideLayout" Target="../slideLayouts/slideLayout30.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47"/>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1pPr>
            <a:lvl2pPr lvl="1"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2pPr>
            <a:lvl3pPr lvl="2"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3pPr>
            <a:lvl4pPr lvl="3"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4pPr>
            <a:lvl5pPr lvl="4"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5pPr>
            <a:lvl6pPr lvl="5"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6pPr>
            <a:lvl7pPr lvl="6"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7pPr>
            <a:lvl8pPr lvl="7"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8pPr>
            <a:lvl9pPr lvl="8"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9pPr>
          </a:lstStyle>
          <a:p/>
        </p:txBody>
      </p:sp>
      <p:sp>
        <p:nvSpPr>
          <p:cNvPr id="7" name="Google Shape;7;p47"/>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Roboto"/>
              <a:buChar char="●"/>
              <a:defRPr b="0" i="0" sz="1800" u="none" cap="none" strike="noStrike">
                <a:solidFill>
                  <a:schemeClr val="lt2"/>
                </a:solidFill>
                <a:latin typeface="Roboto"/>
                <a:ea typeface="Roboto"/>
                <a:cs typeface="Roboto"/>
                <a:sym typeface="Roboto"/>
              </a:defRPr>
            </a:lvl1pPr>
            <a:lvl2pPr indent="-317500" lvl="1" marL="914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lt2"/>
              </a:buClr>
              <a:buSzPts val="1400"/>
              <a:buFont typeface="Roboto"/>
              <a:buChar char="■"/>
              <a:defRPr b="0" i="0" sz="1400" u="none" cap="none" strike="noStrike">
                <a:solidFill>
                  <a:schemeClr val="lt2"/>
                </a:solidFill>
                <a:latin typeface="Roboto"/>
                <a:ea typeface="Roboto"/>
                <a:cs typeface="Roboto"/>
                <a:sym typeface="Roboto"/>
              </a:defRPr>
            </a:lvl9pPr>
          </a:lstStyle>
          <a:p/>
        </p:txBody>
      </p:sp>
      <p:sp>
        <p:nvSpPr>
          <p:cNvPr id="8" name="Google Shape;8;p4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63" name="Shape 63"/>
        <p:cNvGrpSpPr/>
        <p:nvPr/>
      </p:nvGrpSpPr>
      <p:grpSpPr>
        <a:xfrm>
          <a:off x="0" y="0"/>
          <a:ext cx="0" cy="0"/>
          <a:chOff x="0" y="0"/>
          <a:chExt cx="0" cy="0"/>
        </a:xfrm>
      </p:grpSpPr>
      <p:sp>
        <p:nvSpPr>
          <p:cNvPr id="64" name="Google Shape;64;p17"/>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1pPr>
            <a:lvl2pPr lvl="1"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2pPr>
            <a:lvl3pPr lvl="2"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3pPr>
            <a:lvl4pPr lvl="3"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4pPr>
            <a:lvl5pPr lvl="4"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5pPr>
            <a:lvl6pPr lvl="5"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6pPr>
            <a:lvl7pPr lvl="6"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7pPr>
            <a:lvl8pPr lvl="7"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8pPr>
            <a:lvl9pPr lvl="8"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9pPr>
          </a:lstStyle>
          <a:p/>
        </p:txBody>
      </p:sp>
      <p:sp>
        <p:nvSpPr>
          <p:cNvPr id="65" name="Google Shape;65;p17"/>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Roboto"/>
              <a:buChar char="●"/>
              <a:defRPr b="0" i="0" sz="1800" u="none" cap="none" strike="noStrike">
                <a:solidFill>
                  <a:schemeClr val="lt2"/>
                </a:solidFill>
                <a:latin typeface="Roboto"/>
                <a:ea typeface="Roboto"/>
                <a:cs typeface="Roboto"/>
                <a:sym typeface="Roboto"/>
              </a:defRPr>
            </a:lvl1pPr>
            <a:lvl2pPr indent="-317500" lvl="1" marL="914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lt2"/>
              </a:buClr>
              <a:buSzPts val="1400"/>
              <a:buFont typeface="Roboto"/>
              <a:buChar char="■"/>
              <a:defRPr b="0" i="0" sz="1400" u="none" cap="none" strike="noStrike">
                <a:solidFill>
                  <a:schemeClr val="lt2"/>
                </a:solidFill>
                <a:latin typeface="Roboto"/>
                <a:ea typeface="Roboto"/>
                <a:cs typeface="Roboto"/>
                <a:sym typeface="Roboto"/>
              </a:defRPr>
            </a:lvl9pPr>
          </a:lstStyle>
          <a:p/>
        </p:txBody>
      </p:sp>
      <p:sp>
        <p:nvSpPr>
          <p:cNvPr id="66" name="Google Shape;66;p1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15" name="Shape 115"/>
        <p:cNvGrpSpPr/>
        <p:nvPr/>
      </p:nvGrpSpPr>
      <p:grpSpPr>
        <a:xfrm>
          <a:off x="0" y="0"/>
          <a:ext cx="0" cy="0"/>
          <a:chOff x="0" y="0"/>
          <a:chExt cx="0" cy="0"/>
        </a:xfrm>
      </p:grpSpPr>
      <p:sp>
        <p:nvSpPr>
          <p:cNvPr id="116" name="Google Shape;116;p50"/>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1pPr>
            <a:lvl2pPr lvl="1"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2pPr>
            <a:lvl3pPr lvl="2"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3pPr>
            <a:lvl4pPr lvl="3"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4pPr>
            <a:lvl5pPr lvl="4"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5pPr>
            <a:lvl6pPr lvl="5"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6pPr>
            <a:lvl7pPr lvl="6"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7pPr>
            <a:lvl8pPr lvl="7"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8pPr>
            <a:lvl9pPr lvl="8"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9pPr>
          </a:lstStyle>
          <a:p/>
        </p:txBody>
      </p:sp>
      <p:sp>
        <p:nvSpPr>
          <p:cNvPr id="117" name="Google Shape;117;p50"/>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Roboto"/>
              <a:buChar char="●"/>
              <a:defRPr b="0" i="0" sz="1800" u="none" cap="none" strike="noStrike">
                <a:solidFill>
                  <a:schemeClr val="lt2"/>
                </a:solidFill>
                <a:latin typeface="Roboto"/>
                <a:ea typeface="Roboto"/>
                <a:cs typeface="Roboto"/>
                <a:sym typeface="Roboto"/>
              </a:defRPr>
            </a:lvl1pPr>
            <a:lvl2pPr indent="-317500" lvl="1" marL="914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lt2"/>
              </a:buClr>
              <a:buSzPts val="1400"/>
              <a:buFont typeface="Roboto"/>
              <a:buChar char="■"/>
              <a:defRPr b="0" i="0" sz="1400" u="none" cap="none" strike="noStrike">
                <a:solidFill>
                  <a:schemeClr val="lt2"/>
                </a:solidFill>
                <a:latin typeface="Roboto"/>
                <a:ea typeface="Roboto"/>
                <a:cs typeface="Roboto"/>
                <a:sym typeface="Roboto"/>
              </a:defRPr>
            </a:lvl9pPr>
          </a:lstStyle>
          <a:p/>
        </p:txBody>
      </p:sp>
      <p:sp>
        <p:nvSpPr>
          <p:cNvPr id="118" name="Google Shape;118;p5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0.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mailto:a.lara@umh.es" TargetMode="External"/><Relationship Id="rId4" Type="http://schemas.openxmlformats.org/officeDocument/2006/relationships/image" Target="../media/image2.jpg"/><Relationship Id="rId5" Type="http://schemas.openxmlformats.org/officeDocument/2006/relationships/image" Target="../media/image6.png"/><Relationship Id="rId6"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hyperlink" Target="https://archivos.csif.es/archivos/andalucia/ensenanza/revistas/csicsif/revista/pdf/Numero_40/M_TERESA_MOLINA_1.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hyperlink" Target="https://salvandomiterritorio.umh.es/" TargetMode="External"/><Relationship Id="rId4" Type="http://schemas.openxmlformats.org/officeDocument/2006/relationships/hyperlink" Target="https://creativecommons.org/licenses/by-nc-nd/4.0/" TargetMode="External"/><Relationship Id="rId5" Type="http://schemas.openxmlformats.org/officeDocument/2006/relationships/image" Target="../media/image2.jpg"/><Relationship Id="rId6" Type="http://schemas.openxmlformats.org/officeDocument/2006/relationships/image" Target="../media/image6.png"/><Relationship Id="rId7" Type="http://schemas.openxmlformats.org/officeDocument/2006/relationships/image" Target="../media/image3.jpg"/><Relationship Id="rId8"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5.xml"/><Relationship Id="rId3" Type="http://schemas.openxmlformats.org/officeDocument/2006/relationships/image" Target="../media/image2.jpg"/><Relationship Id="rId4" Type="http://schemas.openxmlformats.org/officeDocument/2006/relationships/image" Target="../media/image6.png"/><Relationship Id="rId5" Type="http://schemas.openxmlformats.org/officeDocument/2006/relationships/image" Target="../media/image3.jpg"/><Relationship Id="rId6" Type="http://schemas.openxmlformats.org/officeDocument/2006/relationships/hyperlink" Target="mailto:a.lara@umh.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
          <p:cNvSpPr/>
          <p:nvPr/>
        </p:nvSpPr>
        <p:spPr>
          <a:xfrm>
            <a:off x="137269" y="234268"/>
            <a:ext cx="8791355" cy="4545550"/>
          </a:xfrm>
          <a:custGeom>
            <a:rect b="b" l="l" r="r" t="t"/>
            <a:pathLst>
              <a:path extrusionOk="0" h="4545550" w="8791355">
                <a:moveTo>
                  <a:pt x="65216" y="130353"/>
                </a:moveTo>
                <a:cubicBezTo>
                  <a:pt x="158672" y="-148708"/>
                  <a:pt x="8329662" y="83070"/>
                  <a:pt x="8722594" y="130353"/>
                </a:cubicBezTo>
                <a:cubicBezTo>
                  <a:pt x="8965615" y="585313"/>
                  <a:pt x="8619889" y="3037703"/>
                  <a:pt x="8722594" y="4482930"/>
                </a:cubicBezTo>
                <a:cubicBezTo>
                  <a:pt x="5677682" y="4696075"/>
                  <a:pt x="1844122" y="4701421"/>
                  <a:pt x="139623" y="4498220"/>
                </a:cubicBezTo>
                <a:cubicBezTo>
                  <a:pt x="-85389" y="2924252"/>
                  <a:pt x="36100" y="1738301"/>
                  <a:pt x="65216" y="130353"/>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78" name="Google Shape;178;p1"/>
          <p:cNvSpPr txBox="1"/>
          <p:nvPr/>
        </p:nvSpPr>
        <p:spPr>
          <a:xfrm>
            <a:off x="540000" y="381475"/>
            <a:ext cx="8096400" cy="4169888"/>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s" sz="1200">
                <a:solidFill>
                  <a:srgbClr val="7030A0"/>
                </a:solidFill>
              </a:rPr>
              <a:t>INSTRUCTIONS/RECOMMENDATIONS FOR TEACHERS</a:t>
            </a:r>
            <a:endParaRPr b="1" sz="1200">
              <a:solidFill>
                <a:srgbClr val="7030A0"/>
              </a:solidFill>
            </a:endParaRPr>
          </a:p>
          <a:p>
            <a:pPr indent="0" lvl="0" marL="0" rtl="0" algn="l">
              <a:lnSpc>
                <a:spcPct val="115000"/>
              </a:lnSpc>
              <a:spcBef>
                <a:spcPts val="1000"/>
              </a:spcBef>
              <a:spcAft>
                <a:spcPts val="0"/>
              </a:spcAft>
              <a:buNone/>
            </a:pPr>
            <a:r>
              <a:rPr lang="es" sz="1200">
                <a:solidFill>
                  <a:srgbClr val="7030A0"/>
                </a:solidFill>
              </a:rPr>
              <a:t>The </a:t>
            </a:r>
            <a:r>
              <a:rPr b="1" lang="es" sz="1200">
                <a:solidFill>
                  <a:srgbClr val="7030A0"/>
                </a:solidFill>
              </a:rPr>
              <a:t>Group Cohesion</a:t>
            </a:r>
            <a:r>
              <a:rPr lang="es" sz="1200">
                <a:solidFill>
                  <a:srgbClr val="7030A0"/>
                </a:solidFill>
              </a:rPr>
              <a:t> workshop/section consists of 1 part/session. The </a:t>
            </a:r>
            <a:r>
              <a:rPr i="1" lang="es" sz="1200">
                <a:solidFill>
                  <a:srgbClr val="7030A0"/>
                </a:solidFill>
              </a:rPr>
              <a:t>Saving My Territory </a:t>
            </a:r>
            <a:r>
              <a:rPr lang="es" sz="1200">
                <a:solidFill>
                  <a:srgbClr val="7030A0"/>
                </a:solidFill>
              </a:rPr>
              <a:t>Guide explains the contents of each workshop/section in detail, and contains recommendations for classroom work.</a:t>
            </a:r>
            <a:endParaRPr sz="1200">
              <a:solidFill>
                <a:srgbClr val="7030A0"/>
              </a:solidFill>
            </a:endParaRPr>
          </a:p>
          <a:p>
            <a:pPr indent="0" lvl="0" marL="0" rtl="0" algn="l">
              <a:lnSpc>
                <a:spcPct val="115000"/>
              </a:lnSpc>
              <a:spcBef>
                <a:spcPts val="1000"/>
              </a:spcBef>
              <a:spcAft>
                <a:spcPts val="0"/>
              </a:spcAft>
              <a:buNone/>
            </a:pPr>
            <a:r>
              <a:rPr lang="es" sz="1200">
                <a:solidFill>
                  <a:srgbClr val="7030A0"/>
                </a:solidFill>
              </a:rPr>
              <a:t>The session is accompanied by:</a:t>
            </a:r>
            <a:endParaRPr sz="1200">
              <a:solidFill>
                <a:srgbClr val="7030A0"/>
              </a:solidFill>
            </a:endParaRPr>
          </a:p>
          <a:p>
            <a:pPr indent="0" lvl="0" marL="0" rtl="0" algn="l">
              <a:lnSpc>
                <a:spcPct val="115000"/>
              </a:lnSpc>
              <a:spcBef>
                <a:spcPts val="1000"/>
              </a:spcBef>
              <a:spcAft>
                <a:spcPts val="0"/>
              </a:spcAft>
              <a:buNone/>
            </a:pPr>
            <a:r>
              <a:rPr lang="es" sz="1200">
                <a:solidFill>
                  <a:srgbClr val="7030A0"/>
                </a:solidFill>
              </a:rPr>
              <a:t>1) </a:t>
            </a:r>
            <a:r>
              <a:rPr b="1" lang="es" sz="1200">
                <a:solidFill>
                  <a:srgbClr val="7030A0"/>
                </a:solidFill>
              </a:rPr>
              <a:t>Presentation-guide: </a:t>
            </a:r>
            <a:r>
              <a:rPr b="1" i="1" lang="es" sz="1200">
                <a:solidFill>
                  <a:srgbClr val="7030A0"/>
                </a:solidFill>
              </a:rPr>
              <a:t>Group cohesion </a:t>
            </a:r>
            <a:r>
              <a:rPr b="1" lang="es" sz="1200">
                <a:solidFill>
                  <a:srgbClr val="7030A0"/>
                </a:solidFill>
              </a:rPr>
              <a:t>for teachers</a:t>
            </a:r>
            <a:r>
              <a:rPr lang="es" sz="1200">
                <a:solidFill>
                  <a:srgbClr val="7030A0"/>
                </a:solidFill>
              </a:rPr>
              <a:t>, with the instructions and recommendations needed to carry out this workshop in the classroom.</a:t>
            </a:r>
            <a:endParaRPr sz="1200">
              <a:solidFill>
                <a:srgbClr val="7030A0"/>
              </a:solidFill>
            </a:endParaRPr>
          </a:p>
          <a:p>
            <a:pPr indent="0" lvl="0" marL="0" rtl="0" algn="l">
              <a:lnSpc>
                <a:spcPct val="115000"/>
              </a:lnSpc>
              <a:spcBef>
                <a:spcPts val="1000"/>
              </a:spcBef>
              <a:spcAft>
                <a:spcPts val="0"/>
              </a:spcAft>
              <a:buNone/>
            </a:pPr>
            <a:r>
              <a:rPr lang="es" sz="1200">
                <a:solidFill>
                  <a:srgbClr val="7030A0"/>
                </a:solidFill>
              </a:rPr>
              <a:t>Before the workshop, teachers should familiarise themselves with the group cohesion within the theory presented here. In the session with the students in the classroom, they can introduce themselves and explain that they are going to use two dynamics to enable the group to get to know each other. They can then start with the first dynamic. If the students are already familiar with each other, and they are familiar with other dynamics with the same objectives, they can use their own instead of those suggested here, and adjust the timeframes as appropriate.</a:t>
            </a:r>
            <a:endParaRPr sz="1200">
              <a:solidFill>
                <a:srgbClr val="7030A0"/>
              </a:solidFill>
            </a:endParaRPr>
          </a:p>
          <a:p>
            <a:pPr indent="0" lvl="0" marL="0" rtl="0" algn="l">
              <a:lnSpc>
                <a:spcPct val="115000"/>
              </a:lnSpc>
              <a:spcBef>
                <a:spcPts val="1000"/>
              </a:spcBef>
              <a:spcAft>
                <a:spcPts val="0"/>
              </a:spcAft>
              <a:buNone/>
            </a:pPr>
            <a:r>
              <a:rPr lang="es" sz="1200">
                <a:solidFill>
                  <a:srgbClr val="7030A0"/>
                </a:solidFill>
              </a:rPr>
              <a:t>The instructions and recommendations for teachers are shown in PURPLE text, like the text used here, so that they can be clearly identified as supplementary text. The activity slides have a grey background.</a:t>
            </a:r>
            <a:endParaRPr sz="1200">
              <a:solidFill>
                <a:srgbClr val="7030A0"/>
              </a:solidFill>
            </a:endParaRPr>
          </a:p>
          <a:p>
            <a:pPr indent="0" lvl="0" marL="0" rtl="0" algn="l">
              <a:lnSpc>
                <a:spcPct val="115000"/>
              </a:lnSpc>
              <a:spcBef>
                <a:spcPts val="1000"/>
              </a:spcBef>
              <a:spcAft>
                <a:spcPts val="0"/>
              </a:spcAft>
              <a:buNone/>
            </a:pPr>
            <a:r>
              <a:rPr lang="es" sz="1200">
                <a:solidFill>
                  <a:srgbClr val="7030A0"/>
                </a:solidFill>
              </a:rPr>
              <a:t>We hope you find the content interesting and useful.</a:t>
            </a:r>
            <a:endParaRPr b="1" sz="1300">
              <a:solidFill>
                <a:srgbClr val="7030A0"/>
              </a:solidFill>
            </a:endParaRPr>
          </a:p>
          <a:p>
            <a:pPr indent="0" lvl="0" marL="0" marR="0" rtl="0" algn="l">
              <a:lnSpc>
                <a:spcPct val="100000"/>
              </a:lnSpc>
              <a:spcBef>
                <a:spcPts val="1000"/>
              </a:spcBef>
              <a:spcAft>
                <a:spcPts val="0"/>
              </a:spcAft>
              <a:buClr>
                <a:srgbClr val="000000"/>
              </a:buClr>
              <a:buSzPts val="1400"/>
              <a:buFont typeface="Arial"/>
              <a:buNone/>
            </a:pPr>
            <a:r>
              <a:t/>
            </a:r>
            <a:endParaRPr sz="1200">
              <a:solidFill>
                <a:srgbClr val="7030A0"/>
              </a:solidFill>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980000"/>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980000"/>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7030A0"/>
              </a:solidFill>
              <a:latin typeface="Arial"/>
              <a:ea typeface="Arial"/>
              <a:cs typeface="Arial"/>
              <a:sym typeface="Arial"/>
            </a:endParaRPr>
          </a:p>
        </p:txBody>
      </p:sp>
      <p:sp>
        <p:nvSpPr>
          <p:cNvPr id="179" name="Google Shape;179;p1"/>
          <p:cNvSpPr txBox="1"/>
          <p:nvPr/>
        </p:nvSpPr>
        <p:spPr>
          <a:xfrm>
            <a:off x="539750" y="4817603"/>
            <a:ext cx="8096250" cy="325897"/>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32"/>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23" name="Google Shape;323;p32"/>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3. Highlighting the </a:t>
            </a:r>
            <a:r>
              <a:rPr lang="es" sz="1400">
                <a:solidFill>
                  <a:schemeClr val="dk2"/>
                </a:solidFill>
                <a:highlight>
                  <a:srgbClr val="CBBFC3"/>
                </a:highlight>
                <a:latin typeface="Arial"/>
                <a:ea typeface="Arial"/>
                <a:cs typeface="Arial"/>
                <a:sym typeface="Arial"/>
              </a:rPr>
              <a:t>potential and virtues of the group members</a:t>
            </a:r>
            <a:r>
              <a:rPr lang="es" sz="1400">
                <a:solidFill>
                  <a:schemeClr val="dk2"/>
                </a:solidFill>
                <a:latin typeface="Arial"/>
                <a:ea typeface="Arial"/>
                <a:cs typeface="Arial"/>
                <a:sym typeface="Arial"/>
              </a:rPr>
              <a:t> in different areas. Establishing synergies and understanding the conditions that facilitate or prevent the group from functioning effectively.</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4. Achieving greater </a:t>
            </a:r>
            <a:r>
              <a:rPr lang="es" sz="1400">
                <a:solidFill>
                  <a:schemeClr val="dk2"/>
                </a:solidFill>
                <a:highlight>
                  <a:srgbClr val="CBBFC3"/>
                </a:highlight>
                <a:latin typeface="Arial"/>
                <a:ea typeface="Arial"/>
                <a:cs typeface="Arial"/>
                <a:sym typeface="Arial"/>
              </a:rPr>
              <a:t>productivity</a:t>
            </a:r>
            <a:r>
              <a:rPr lang="es" sz="1400">
                <a:solidFill>
                  <a:schemeClr val="dk2"/>
                </a:solidFill>
                <a:latin typeface="Arial"/>
                <a:ea typeface="Arial"/>
                <a:cs typeface="Arial"/>
                <a:sym typeface="Arial"/>
              </a:rPr>
              <a:t> when attaining achieving the objectives set in each project.</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5. Considering </a:t>
            </a:r>
            <a:r>
              <a:rPr lang="es" sz="1400">
                <a:solidFill>
                  <a:schemeClr val="dk2"/>
                </a:solidFill>
                <a:highlight>
                  <a:srgbClr val="CBBFC3"/>
                </a:highlight>
                <a:latin typeface="Arial"/>
                <a:ea typeface="Arial"/>
                <a:cs typeface="Arial"/>
                <a:sym typeface="Arial"/>
              </a:rPr>
              <a:t>different points of view</a:t>
            </a:r>
            <a:r>
              <a:rPr lang="es" sz="1400">
                <a:solidFill>
                  <a:schemeClr val="dk2"/>
                </a:solidFill>
                <a:latin typeface="Arial"/>
                <a:ea typeface="Arial"/>
                <a:cs typeface="Arial"/>
                <a:sym typeface="Arial"/>
              </a:rPr>
              <a:t> about something specific. All members are equal when expressing their ideas and participating. The opinions expressed must be respected and taken into consideration.</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24" name="Google Shape;324;p32"/>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1.1. </a:t>
            </a:r>
            <a:r>
              <a:rPr lang="es" sz="2000">
                <a:solidFill>
                  <a:srgbClr val="C00000"/>
                </a:solidFill>
              </a:rPr>
              <a:t>Contextualisation for teachers</a:t>
            </a:r>
            <a:r>
              <a:rPr b="0" i="0" lang="es" sz="2000" u="none" cap="none" strike="noStrike">
                <a:solidFill>
                  <a:srgbClr val="C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325" name="Google Shape;325;p32"/>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26" name="Google Shape;326;p32"/>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3"/>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32" name="Google Shape;332;p33"/>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The type of dynamic will depend</a:t>
            </a:r>
            <a:r>
              <a:rPr lang="es" sz="1400">
                <a:solidFill>
                  <a:srgbClr val="C00000"/>
                </a:solidFill>
                <a:latin typeface="Arial"/>
                <a:ea typeface="Arial"/>
                <a:cs typeface="Arial"/>
                <a:sym typeface="Arial"/>
              </a:rPr>
              <a:t> </a:t>
            </a:r>
            <a:r>
              <a:rPr lang="es" sz="1400">
                <a:solidFill>
                  <a:schemeClr val="dk2"/>
                </a:solidFill>
                <a:latin typeface="Arial"/>
                <a:ea typeface="Arial"/>
                <a:cs typeface="Arial"/>
                <a:sym typeface="Arial"/>
              </a:rPr>
              <a:t>on the following group variables:</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1. The number of participants.</a:t>
            </a:r>
            <a:r>
              <a:rPr lang="es" sz="1400">
                <a:solidFill>
                  <a:schemeClr val="dk2"/>
                </a:solidFill>
                <a:highlight>
                  <a:srgbClr val="CBBFC3"/>
                </a:highlight>
                <a:latin typeface="Arial"/>
                <a:ea typeface="Arial"/>
                <a:cs typeface="Arial"/>
                <a:sym typeface="Arial"/>
              </a:rPr>
              <a:t> A group of 6-8</a:t>
            </a:r>
            <a:r>
              <a:rPr lang="es" sz="1400">
                <a:solidFill>
                  <a:schemeClr val="dk2"/>
                </a:solidFill>
                <a:latin typeface="Arial"/>
                <a:ea typeface="Arial"/>
                <a:cs typeface="Arial"/>
                <a:sym typeface="Arial"/>
              </a:rPr>
              <a:t> is ideal for making sure everyone plays a significant role.</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2. </a:t>
            </a:r>
            <a:r>
              <a:rPr lang="es" sz="1400">
                <a:solidFill>
                  <a:schemeClr val="dk2"/>
                </a:solidFill>
                <a:highlight>
                  <a:srgbClr val="CBBFC3"/>
                </a:highlight>
                <a:latin typeface="Arial"/>
                <a:ea typeface="Arial"/>
                <a:cs typeface="Arial"/>
                <a:sym typeface="Arial"/>
              </a:rPr>
              <a:t>The emotional dimension.</a:t>
            </a:r>
            <a:r>
              <a:rPr lang="es" sz="1400">
                <a:solidFill>
                  <a:schemeClr val="dk2"/>
                </a:solidFill>
                <a:latin typeface="Arial"/>
                <a:ea typeface="Arial"/>
                <a:cs typeface="Arial"/>
                <a:sym typeface="Arial"/>
              </a:rPr>
              <a:t> There level of trust may be high, medium or low. When the group is made up of people from different year groups, friendship groups, schools, etc., there will be a low level of trust, either because they do not know each other or because of prior prejudices.</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3.Whether or not experts are participating in the dynamics. This is decided on a case-by-case basis by the tutor.</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4.The intended effects. Some dynamics are aimed at achieving </a:t>
            </a:r>
            <a:r>
              <a:rPr lang="es" sz="1400">
                <a:solidFill>
                  <a:schemeClr val="dk2"/>
                </a:solidFill>
                <a:highlight>
                  <a:srgbClr val="CBBFC3"/>
                </a:highlight>
                <a:latin typeface="Arial"/>
                <a:ea typeface="Arial"/>
                <a:cs typeface="Arial"/>
                <a:sym typeface="Arial"/>
              </a:rPr>
              <a:t>social-emotional balance and satisfaction.</a:t>
            </a:r>
            <a:r>
              <a:rPr lang="es" sz="1400">
                <a:solidFill>
                  <a:schemeClr val="dk2"/>
                </a:solidFill>
                <a:latin typeface="Arial"/>
                <a:ea typeface="Arial"/>
                <a:cs typeface="Arial"/>
                <a:sym typeface="Arial"/>
              </a:rPr>
              <a:t> Others are aimed at structuring, </a:t>
            </a:r>
            <a:r>
              <a:rPr lang="es" sz="1400">
                <a:solidFill>
                  <a:schemeClr val="dk2"/>
                </a:solidFill>
                <a:highlight>
                  <a:srgbClr val="CBBFC3"/>
                </a:highlight>
                <a:latin typeface="Arial"/>
                <a:ea typeface="Arial"/>
                <a:cs typeface="Arial"/>
                <a:sym typeface="Arial"/>
              </a:rPr>
              <a:t>organising and performing tasks.</a:t>
            </a:r>
            <a:r>
              <a:rPr lang="es" sz="1400">
                <a:solidFill>
                  <a:schemeClr val="dk2"/>
                </a:solidFill>
                <a:latin typeface="Arial"/>
                <a:ea typeface="Arial"/>
                <a:cs typeface="Arial"/>
                <a:sym typeface="Arial"/>
              </a:rPr>
              <a:t> We want both effects in this project.</a:t>
            </a:r>
            <a:r>
              <a:rPr lang="es" sz="1400">
                <a:solidFill>
                  <a:schemeClr val="dk2"/>
                </a:solidFill>
                <a:latin typeface="Arial"/>
                <a:ea typeface="Arial"/>
                <a:cs typeface="Arial"/>
                <a:sym typeface="Arial"/>
              </a:rPr>
              <a:t> </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33" name="Google Shape;333;p33"/>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1.1. </a:t>
            </a:r>
            <a:r>
              <a:rPr lang="es" sz="2000">
                <a:solidFill>
                  <a:srgbClr val="C00000"/>
                </a:solidFill>
              </a:rPr>
              <a:t>Contextualisation for teachers</a:t>
            </a:r>
            <a:r>
              <a:rPr b="0" i="0" lang="es" sz="2000" u="none" cap="none" strike="noStrike">
                <a:solidFill>
                  <a:srgbClr val="C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334" name="Google Shape;334;p33"/>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35" name="Google Shape;335;p33"/>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34"/>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41" name="Google Shape;341;p34"/>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Presentation dynamics</a:t>
            </a:r>
            <a:endParaRPr/>
          </a:p>
          <a:p>
            <a:pPr indent="0" lvl="0" marL="0" rtl="0" algn="l">
              <a:lnSpc>
                <a:spcPct val="114000"/>
              </a:lnSpc>
              <a:spcBef>
                <a:spcPts val="0"/>
              </a:spcBef>
              <a:spcAft>
                <a:spcPts val="0"/>
              </a:spcAft>
              <a:buSzPts val="1800"/>
              <a:buNone/>
            </a:pPr>
            <a:r>
              <a:t/>
            </a:r>
            <a:endParaRPr sz="1400">
              <a:solidFill>
                <a:srgbClr val="C00000"/>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This is an initial approach for </a:t>
            </a:r>
            <a:r>
              <a:rPr lang="es" sz="1400">
                <a:solidFill>
                  <a:schemeClr val="dk2"/>
                </a:solidFill>
                <a:highlight>
                  <a:srgbClr val="CBBFC3"/>
                </a:highlight>
                <a:latin typeface="Arial"/>
                <a:ea typeface="Arial"/>
                <a:cs typeface="Arial"/>
                <a:sym typeface="Arial"/>
              </a:rPr>
              <a:t>learning the names and some information</a:t>
            </a:r>
            <a:r>
              <a:rPr lang="es" sz="1400">
                <a:solidFill>
                  <a:schemeClr val="dk2"/>
                </a:solidFill>
                <a:latin typeface="Arial"/>
                <a:ea typeface="Arial"/>
                <a:cs typeface="Arial"/>
                <a:sym typeface="Arial"/>
              </a:rPr>
              <a:t> about the members of the group. They are ideal when the participants do not know each other.</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They are aimed at:</a:t>
            </a:r>
            <a:endParaRPr sz="1400">
              <a:solidFill>
                <a:schemeClr val="dk2"/>
              </a:solidFill>
              <a:latin typeface="Arial"/>
              <a:ea typeface="Arial"/>
              <a:cs typeface="Arial"/>
              <a:sym typeface="Arial"/>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Getting to know the members of a new group.</a:t>
            </a:r>
            <a:endParaRPr sz="1400">
              <a:solidFill>
                <a:schemeClr val="dk2"/>
              </a:solidFill>
              <a:latin typeface="Arial"/>
              <a:ea typeface="Arial"/>
              <a:cs typeface="Arial"/>
              <a:sym typeface="Arial"/>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Learning names.</a:t>
            </a:r>
            <a:endParaRPr sz="1400">
              <a:solidFill>
                <a:schemeClr val="dk2"/>
              </a:solidFill>
              <a:latin typeface="Arial"/>
              <a:ea typeface="Arial"/>
              <a:cs typeface="Arial"/>
              <a:sym typeface="Arial"/>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Encouraging the members to open up.</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42" name="Google Shape;342;p34"/>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1.1. </a:t>
            </a:r>
            <a:r>
              <a:rPr lang="es" sz="2000">
                <a:solidFill>
                  <a:srgbClr val="C00000"/>
                </a:solidFill>
              </a:rPr>
              <a:t>Contextualisation for teachers</a:t>
            </a:r>
            <a:r>
              <a:rPr b="0" i="0" lang="es" sz="2000" u="none" cap="none" strike="noStrike">
                <a:solidFill>
                  <a:srgbClr val="C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343" name="Google Shape;343;p34"/>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44" name="Google Shape;344;p3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35"/>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50" name="Google Shape;350;p35"/>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Communication dynamics</a:t>
            </a:r>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The aim is to </a:t>
            </a:r>
            <a:r>
              <a:rPr lang="es" sz="1400">
                <a:solidFill>
                  <a:schemeClr val="dk2"/>
                </a:solidFill>
                <a:highlight>
                  <a:srgbClr val="CBBFC3"/>
                </a:highlight>
                <a:latin typeface="Arial"/>
                <a:ea typeface="Arial"/>
                <a:cs typeface="Arial"/>
                <a:sym typeface="Arial"/>
              </a:rPr>
              <a:t>foster communication between the participants,</a:t>
            </a:r>
            <a:r>
              <a:rPr lang="es" sz="1400">
                <a:solidFill>
                  <a:schemeClr val="dk2"/>
                </a:solidFill>
                <a:latin typeface="Arial"/>
                <a:ea typeface="Arial"/>
                <a:cs typeface="Arial"/>
                <a:sym typeface="Arial"/>
              </a:rPr>
              <a:t> encouraging verbal and non-verbal communication.</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They are aimed at:</a:t>
            </a:r>
            <a:endParaRPr sz="1400">
              <a:solidFill>
                <a:schemeClr val="dk2"/>
              </a:solidFill>
              <a:latin typeface="Arial"/>
              <a:ea typeface="Arial"/>
              <a:cs typeface="Arial"/>
              <a:sym typeface="Arial"/>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Enabling the expression of ideas and conclusions.</a:t>
            </a:r>
            <a:endParaRPr sz="1400">
              <a:solidFill>
                <a:schemeClr val="dk2"/>
              </a:solidFill>
              <a:latin typeface="Arial"/>
              <a:ea typeface="Arial"/>
              <a:cs typeface="Arial"/>
              <a:sym typeface="Arial"/>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Examining different points of view.</a:t>
            </a:r>
            <a:endParaRPr sz="1400">
              <a:solidFill>
                <a:schemeClr val="dk2"/>
              </a:solidFill>
              <a:latin typeface="Arial"/>
              <a:ea typeface="Arial"/>
              <a:cs typeface="Arial"/>
              <a:sym typeface="Arial"/>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Reaching agreements</a:t>
            </a:r>
            <a:r>
              <a:rPr lang="es" sz="1400">
                <a:solidFill>
                  <a:schemeClr val="dk2"/>
                </a:solidFill>
                <a:latin typeface="Arial"/>
                <a:ea typeface="Arial"/>
                <a:cs typeface="Arial"/>
                <a:sym typeface="Arial"/>
              </a:rPr>
              <a:t>. </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51" name="Google Shape;351;p35"/>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1.1. </a:t>
            </a:r>
            <a:r>
              <a:rPr lang="es" sz="2000">
                <a:solidFill>
                  <a:srgbClr val="C00000"/>
                </a:solidFill>
              </a:rPr>
              <a:t>Contextualisation for teachers</a:t>
            </a:r>
            <a:r>
              <a:rPr b="0" i="0" lang="es" sz="2000" u="none" cap="none" strike="noStrike">
                <a:solidFill>
                  <a:srgbClr val="C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352" name="Google Shape;352;p35"/>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53" name="Google Shape;353;p35"/>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7"/>
          <p:cNvSpPr txBox="1"/>
          <p:nvPr/>
        </p:nvSpPr>
        <p:spPr>
          <a:xfrm>
            <a:off x="7256150" y="2535875"/>
            <a:ext cx="1850700" cy="233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1600"/>
              </a:spcAft>
              <a:buClr>
                <a:srgbClr val="000000"/>
              </a:buClr>
              <a:buSzPts val="1400"/>
              <a:buFont typeface="Arial"/>
              <a:buNone/>
            </a:pPr>
            <a:r>
              <a:rPr b="0" i="0" lang="es" sz="1400" u="none" cap="none" strike="noStrike">
                <a:solidFill>
                  <a:srgbClr val="000000"/>
                </a:solidFill>
                <a:latin typeface="Helvetica Neue Light"/>
                <a:ea typeface="Helvetica Neue Light"/>
                <a:cs typeface="Helvetica Neue Light"/>
                <a:sym typeface="Helvetica Neue Light"/>
              </a:rPr>
              <a:t>Si hay imágenes que necesitan mucho espacio para poder verse bien se pueden/deben omitir todos los elementos y epígrafes para mostrar la imagen al mayor tamaño de la diapositiva.</a:t>
            </a:r>
            <a:endParaRPr b="0" i="0" sz="1400" u="none" cap="none" strike="noStrike">
              <a:solidFill>
                <a:srgbClr val="000000"/>
              </a:solidFill>
              <a:latin typeface="Arial"/>
              <a:ea typeface="Arial"/>
              <a:cs typeface="Arial"/>
              <a:sym typeface="Arial"/>
            </a:endParaRPr>
          </a:p>
        </p:txBody>
      </p:sp>
      <p:pic>
        <p:nvPicPr>
          <p:cNvPr id="359" name="Google Shape;359;p7"/>
          <p:cNvPicPr preferRelativeResize="0"/>
          <p:nvPr/>
        </p:nvPicPr>
        <p:blipFill rotWithShape="1">
          <a:blip r:embed="rId3">
            <a:alphaModFix/>
          </a:blip>
          <a:srcRect b="0" l="0" r="0" t="0"/>
          <a:stretch/>
        </p:blipFill>
        <p:spPr>
          <a:xfrm>
            <a:off x="0" y="0"/>
            <a:ext cx="9106850" cy="5143500"/>
          </a:xfrm>
          <a:prstGeom prst="rect">
            <a:avLst/>
          </a:prstGeom>
          <a:noFill/>
          <a:ln>
            <a:noFill/>
          </a:ln>
        </p:spPr>
      </p:pic>
      <p:pic>
        <p:nvPicPr>
          <p:cNvPr id="360" name="Google Shape;360;p7"/>
          <p:cNvPicPr preferRelativeResize="0"/>
          <p:nvPr/>
        </p:nvPicPr>
        <p:blipFill rotWithShape="1">
          <a:blip r:embed="rId4">
            <a:alphaModFix/>
          </a:blip>
          <a:srcRect b="0" l="0" r="0" t="0"/>
          <a:stretch/>
        </p:blipFill>
        <p:spPr>
          <a:xfrm>
            <a:off x="7387975" y="3243025"/>
            <a:ext cx="1524000" cy="1524000"/>
          </a:xfrm>
          <a:prstGeom prst="ellipse">
            <a:avLst/>
          </a:prstGeom>
          <a:noFill/>
          <a:ln>
            <a:noFill/>
          </a:ln>
        </p:spPr>
      </p:pic>
      <p:sp>
        <p:nvSpPr>
          <p:cNvPr id="361" name="Google Shape;361;p7"/>
          <p:cNvSpPr txBox="1"/>
          <p:nvPr/>
        </p:nvSpPr>
        <p:spPr>
          <a:xfrm>
            <a:off x="7417075" y="4767025"/>
            <a:ext cx="1465800" cy="243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s" sz="1400" u="none" cap="none" strike="noStrike">
                <a:solidFill>
                  <a:srgbClr val="737373"/>
                </a:solidFill>
                <a:latin typeface="Bebas Neue"/>
                <a:ea typeface="Bebas Neue"/>
                <a:cs typeface="Bebas Neue"/>
                <a:sym typeface="Bebas Neue"/>
              </a:rPr>
              <a:t>BEGOÑA IVARS</a:t>
            </a:r>
            <a:endParaRPr b="0" i="0" sz="1400" u="none" cap="none" strike="noStrike">
              <a:solidFill>
                <a:srgbClr val="737373"/>
              </a:solidFill>
              <a:latin typeface="Bebas Neue"/>
              <a:ea typeface="Bebas Neue"/>
              <a:cs typeface="Bebas Neue"/>
              <a:sym typeface="Bebas Neue"/>
            </a:endParaRPr>
          </a:p>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737373"/>
              </a:solidFill>
              <a:latin typeface="Bebas Neue"/>
              <a:ea typeface="Bebas Neue"/>
              <a:cs typeface="Bebas Neue"/>
              <a:sym typeface="Bebas Neue"/>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36"/>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67" name="Google Shape;367;p36"/>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Presentation dynamic: The spider's web</a:t>
            </a:r>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Material:</a:t>
            </a:r>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A 10-metre ball of string.</a:t>
            </a:r>
            <a:endParaRPr sz="1400">
              <a:solidFill>
                <a:schemeClr val="dk2"/>
              </a:solidFill>
              <a:latin typeface="Arial"/>
              <a:ea typeface="Arial"/>
              <a:cs typeface="Arial"/>
              <a:sym typeface="Arial"/>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An open-plan space.</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Timeframe</a:t>
            </a:r>
            <a:r>
              <a:rPr lang="es" sz="1400">
                <a:solidFill>
                  <a:schemeClr val="dk2"/>
                </a:solidFill>
                <a:latin typeface="Arial"/>
                <a:ea typeface="Arial"/>
                <a:cs typeface="Arial"/>
                <a:sym typeface="Arial"/>
              </a:rPr>
              <a:t>: </a:t>
            </a:r>
            <a:endParaRPr/>
          </a:p>
          <a:p>
            <a:pPr indent="-195263"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20-25 minutes. Explanation of the rules of the game, how to play, reflection and conclusions</a:t>
            </a:r>
            <a:r>
              <a:rPr lang="es" sz="1400">
                <a:solidFill>
                  <a:schemeClr val="dk2"/>
                </a:solidFill>
                <a:latin typeface="Arial"/>
                <a:ea typeface="Arial"/>
                <a:cs typeface="Arial"/>
                <a:sym typeface="Arial"/>
              </a:rPr>
              <a:t>.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68" name="Google Shape;368;p36"/>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1.2. </a:t>
            </a:r>
            <a:r>
              <a:rPr lang="es" sz="2000">
                <a:solidFill>
                  <a:srgbClr val="C00000"/>
                </a:solidFill>
              </a:rPr>
              <a:t>Dynamics</a:t>
            </a:r>
            <a:endParaRPr b="0" i="0" sz="1400" u="none" cap="none" strike="noStrike">
              <a:solidFill>
                <a:srgbClr val="000000"/>
              </a:solidFill>
              <a:latin typeface="Arial"/>
              <a:ea typeface="Arial"/>
              <a:cs typeface="Arial"/>
              <a:sym typeface="Arial"/>
            </a:endParaRPr>
          </a:p>
        </p:txBody>
      </p:sp>
      <p:sp>
        <p:nvSpPr>
          <p:cNvPr id="369" name="Google Shape;369;p36"/>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70" name="Google Shape;370;p36"/>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37"/>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76" name="Google Shape;376;p37"/>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Presentation dynamic: The spider's web</a:t>
            </a:r>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Part 1. All the members of the group stand in a circle and the leader of the activity, who is also in the circle, holds a ball of string. They have 90 seconds to say what their name is, their age, and where they study. And to give some idea of their tastes, they have to say what their favourite film, game or sport is, and say why they like it. When they finish, they hold the end of the string and let go a couple of metres, and throw the ball to another person in the circle. And so on, repeatedly, until all the members have introduced themselves and are holding the string.</a:t>
            </a:r>
            <a:r>
              <a:rPr lang="es" sz="1400">
                <a:solidFill>
                  <a:schemeClr val="dk2"/>
                </a:solidFill>
                <a:latin typeface="Arial"/>
                <a:ea typeface="Arial"/>
                <a:cs typeface="Arial"/>
                <a:sym typeface="Arial"/>
              </a:rPr>
              <a:t> </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77" name="Google Shape;377;p37"/>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1.2. </a:t>
            </a:r>
            <a:r>
              <a:rPr lang="es" sz="2000">
                <a:solidFill>
                  <a:srgbClr val="C00000"/>
                </a:solidFill>
              </a:rPr>
              <a:t>Dynamics</a:t>
            </a:r>
            <a:endParaRPr b="0" i="0" sz="1400" u="none" cap="none" strike="noStrike">
              <a:solidFill>
                <a:srgbClr val="000000"/>
              </a:solidFill>
              <a:latin typeface="Arial"/>
              <a:ea typeface="Arial"/>
              <a:cs typeface="Arial"/>
              <a:sym typeface="Arial"/>
            </a:endParaRPr>
          </a:p>
        </p:txBody>
      </p:sp>
      <p:sp>
        <p:nvSpPr>
          <p:cNvPr id="378" name="Google Shape;378;p37"/>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79" name="Google Shape;379;p37"/>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38"/>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85" name="Google Shape;385;p38"/>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Presentation dynamic: The spider's web</a:t>
            </a:r>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Part 2. Now they have to unravel the web that has formed. Starting with the last person who spoke and in reverse order, they roll up the string. To do this, they have to remember that person's name and what they like so that they can pass the bundle back to the previous one. This means the other people in the group have to say their name and what they like so that they can let go of the bundle and pass it on to the next person with the string. This is repeated until the string reaches the activity guide.</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86" name="Google Shape;386;p38"/>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1.2. </a:t>
            </a:r>
            <a:r>
              <a:rPr lang="es" sz="2000">
                <a:solidFill>
                  <a:srgbClr val="C00000"/>
                </a:solidFill>
              </a:rPr>
              <a:t>Dynamics</a:t>
            </a:r>
            <a:endParaRPr b="0" i="0" sz="1400" u="none" cap="none" strike="noStrike">
              <a:solidFill>
                <a:srgbClr val="000000"/>
              </a:solidFill>
              <a:latin typeface="Arial"/>
              <a:ea typeface="Arial"/>
              <a:cs typeface="Arial"/>
              <a:sym typeface="Arial"/>
            </a:endParaRPr>
          </a:p>
        </p:txBody>
      </p:sp>
      <p:sp>
        <p:nvSpPr>
          <p:cNvPr id="387" name="Google Shape;387;p38"/>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88" name="Google Shape;388;p38"/>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39"/>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94" name="Google Shape;394;p39"/>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Presentation dynamic: The spider's web</a:t>
            </a:r>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At the end, explain that they are a team and that this activity has been possible because of the </a:t>
            </a:r>
            <a:r>
              <a:rPr lang="es" sz="1400">
                <a:solidFill>
                  <a:schemeClr val="dk2"/>
                </a:solidFill>
                <a:highlight>
                  <a:srgbClr val="CBBFC3"/>
                </a:highlight>
                <a:latin typeface="Arial"/>
                <a:ea typeface="Arial"/>
                <a:cs typeface="Arial"/>
                <a:sym typeface="Arial"/>
              </a:rPr>
              <a:t>whole group's active listening and cooperative work</a:t>
            </a:r>
            <a:r>
              <a:rPr lang="es" sz="1400">
                <a:solidFill>
                  <a:schemeClr val="dk2"/>
                </a:solidFill>
                <a:latin typeface="Arial"/>
                <a:ea typeface="Arial"/>
                <a:cs typeface="Arial"/>
                <a:sym typeface="Arial"/>
              </a:rPr>
              <a:t>. They have broken the ice, and expressed and justified ideas to the others. Based on their preferences, </a:t>
            </a:r>
            <a:r>
              <a:rPr lang="es" sz="1400">
                <a:solidFill>
                  <a:schemeClr val="dk2"/>
                </a:solidFill>
                <a:highlight>
                  <a:srgbClr val="CBBFC3"/>
                </a:highlight>
                <a:latin typeface="Arial"/>
                <a:ea typeface="Arial"/>
                <a:cs typeface="Arial"/>
                <a:sym typeface="Arial"/>
              </a:rPr>
              <a:t>we have a better understanding of each member's interests and/or potential in order to assess synergies</a:t>
            </a:r>
            <a:r>
              <a:rPr lang="es" sz="1400">
                <a:solidFill>
                  <a:schemeClr val="dk2"/>
                </a:solidFill>
                <a:latin typeface="Arial"/>
                <a:ea typeface="Arial"/>
                <a:cs typeface="Arial"/>
                <a:sym typeface="Arial"/>
              </a:rPr>
              <a:t> and how they can complement each other's differences, and identify their </a:t>
            </a:r>
            <a:r>
              <a:rPr lang="es" sz="1400">
                <a:solidFill>
                  <a:schemeClr val="dk2"/>
                </a:solidFill>
                <a:highlight>
                  <a:srgbClr val="CBBFC3"/>
                </a:highlight>
                <a:latin typeface="Arial"/>
                <a:ea typeface="Arial"/>
                <a:cs typeface="Arial"/>
                <a:sym typeface="Arial"/>
              </a:rPr>
              <a:t>strengths and shortcomings in soft skills.</a:t>
            </a:r>
            <a:r>
              <a:rPr lang="es" sz="1400">
                <a:solidFill>
                  <a:schemeClr val="dk2"/>
                </a:solidFill>
                <a:highlight>
                  <a:srgbClr val="CBBFC3"/>
                </a:highlight>
                <a:latin typeface="Arial"/>
                <a:ea typeface="Arial"/>
                <a:cs typeface="Arial"/>
                <a:sym typeface="Arial"/>
              </a:rPr>
              <a:t> </a:t>
            </a:r>
            <a:endParaRPr>
              <a:highlight>
                <a:srgbClr val="CBBFC3"/>
              </a:highlight>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95" name="Google Shape;395;p39"/>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1.2. </a:t>
            </a:r>
            <a:r>
              <a:rPr lang="es" sz="2000">
                <a:solidFill>
                  <a:srgbClr val="C00000"/>
                </a:solidFill>
              </a:rPr>
              <a:t>Dynamics</a:t>
            </a:r>
            <a:endParaRPr b="0" i="0" sz="1400" u="none" cap="none" strike="noStrike">
              <a:solidFill>
                <a:srgbClr val="000000"/>
              </a:solidFill>
              <a:latin typeface="Arial"/>
              <a:ea typeface="Arial"/>
              <a:cs typeface="Arial"/>
              <a:sym typeface="Arial"/>
            </a:endParaRPr>
          </a:p>
        </p:txBody>
      </p:sp>
      <p:sp>
        <p:nvSpPr>
          <p:cNvPr id="396" name="Google Shape;396;p39"/>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97" name="Google Shape;397;p39"/>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40"/>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403" name="Google Shape;403;p40"/>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Communication dynamic: Paper aeroplanes</a:t>
            </a:r>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Material:</a:t>
            </a:r>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Sheets of paper and coloured pencils or markers.</a:t>
            </a:r>
            <a:endParaRPr sz="1400">
              <a:solidFill>
                <a:schemeClr val="dk2"/>
              </a:solidFill>
              <a:latin typeface="Arial"/>
              <a:ea typeface="Arial"/>
              <a:cs typeface="Arial"/>
              <a:sym typeface="Arial"/>
            </a:endParaRPr>
          </a:p>
          <a:p>
            <a:pPr indent="-195262"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Tables and chairs.</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rPr lang="es" sz="1400">
                <a:solidFill>
                  <a:schemeClr val="dk2"/>
                </a:solidFill>
                <a:latin typeface="Arial"/>
                <a:ea typeface="Arial"/>
                <a:cs typeface="Arial"/>
                <a:sym typeface="Arial"/>
              </a:rPr>
              <a:t>Timeframe</a:t>
            </a:r>
            <a:r>
              <a:rPr lang="es" sz="1400">
                <a:solidFill>
                  <a:schemeClr val="dk2"/>
                </a:solidFill>
                <a:latin typeface="Arial"/>
                <a:ea typeface="Arial"/>
                <a:cs typeface="Arial"/>
                <a:sym typeface="Arial"/>
              </a:rPr>
              <a:t>: </a:t>
            </a:r>
            <a:endParaRPr/>
          </a:p>
          <a:p>
            <a:pPr indent="-195263" lvl="0" marL="285750" rtl="0" algn="l">
              <a:lnSpc>
                <a:spcPct val="114000"/>
              </a:lnSpc>
              <a:spcBef>
                <a:spcPts val="0"/>
              </a:spcBef>
              <a:spcAft>
                <a:spcPts val="0"/>
              </a:spcAft>
              <a:buSzPts val="1800"/>
              <a:buFont typeface="Arial"/>
              <a:buChar char="•"/>
            </a:pPr>
            <a:r>
              <a:rPr lang="es" sz="1400">
                <a:solidFill>
                  <a:schemeClr val="dk2"/>
                </a:solidFill>
                <a:latin typeface="Arial"/>
                <a:ea typeface="Arial"/>
                <a:cs typeface="Arial"/>
                <a:sym typeface="Arial"/>
              </a:rPr>
              <a:t>20-25 minutes. Explanation of the rules of the game, how to play, reflection and conclusions.</a:t>
            </a:r>
            <a:endParaRPr sz="1400">
              <a:solidFill>
                <a:schemeClr val="dk2"/>
              </a:solidFill>
              <a:latin typeface="Arial"/>
              <a:ea typeface="Arial"/>
              <a:cs typeface="Arial"/>
              <a:sym typeface="Arial"/>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404" name="Google Shape;404;p40"/>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1.2. </a:t>
            </a:r>
            <a:r>
              <a:rPr lang="es" sz="2000">
                <a:solidFill>
                  <a:srgbClr val="C00000"/>
                </a:solidFill>
              </a:rPr>
              <a:t>Dynamics</a:t>
            </a:r>
            <a:endParaRPr b="0" i="0" sz="1400" u="none" cap="none" strike="noStrike">
              <a:solidFill>
                <a:srgbClr val="000000"/>
              </a:solidFill>
              <a:latin typeface="Arial"/>
              <a:ea typeface="Arial"/>
              <a:cs typeface="Arial"/>
              <a:sym typeface="Arial"/>
            </a:endParaRPr>
          </a:p>
        </p:txBody>
      </p:sp>
      <p:sp>
        <p:nvSpPr>
          <p:cNvPr id="405" name="Google Shape;405;p40"/>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406" name="Google Shape;406;p40"/>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8"/>
          <p:cNvSpPr/>
          <p:nvPr/>
        </p:nvSpPr>
        <p:spPr>
          <a:xfrm>
            <a:off x="137269" y="202132"/>
            <a:ext cx="8791355" cy="3742636"/>
          </a:xfrm>
          <a:custGeom>
            <a:rect b="b" l="l" r="r" t="t"/>
            <a:pathLst>
              <a:path extrusionOk="0" h="3742636" w="8791355">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85" name="Google Shape;185;p8"/>
          <p:cNvSpPr txBox="1"/>
          <p:nvPr/>
        </p:nvSpPr>
        <p:spPr>
          <a:xfrm>
            <a:off x="539750" y="900114"/>
            <a:ext cx="8096250" cy="1503469"/>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4000"/>
              <a:buFont typeface="Arial"/>
              <a:buNone/>
            </a:pPr>
            <a:r>
              <a:rPr lang="es" sz="4000">
                <a:solidFill>
                  <a:srgbClr val="424242"/>
                </a:solidFill>
              </a:rPr>
              <a:t>Saving my territory</a:t>
            </a:r>
            <a:endParaRPr sz="4000">
              <a:solidFill>
                <a:srgbClr val="424242"/>
              </a:solidFill>
            </a:endParaRPr>
          </a:p>
          <a:p>
            <a:pPr indent="0" lvl="0" marL="0" marR="0" rtl="0" algn="ctr">
              <a:lnSpc>
                <a:spcPct val="100000"/>
              </a:lnSpc>
              <a:spcBef>
                <a:spcPts val="0"/>
              </a:spcBef>
              <a:spcAft>
                <a:spcPts val="0"/>
              </a:spcAft>
              <a:buClr>
                <a:srgbClr val="000000"/>
              </a:buClr>
              <a:buSzPts val="3000"/>
              <a:buFont typeface="Arial"/>
              <a:buNone/>
            </a:pPr>
            <a:r>
              <a:rPr lang="es" sz="3000">
                <a:solidFill>
                  <a:srgbClr val="C00000"/>
                </a:solidFill>
              </a:rPr>
              <a:t>Group Cohesion Workshop</a:t>
            </a:r>
            <a:endParaRPr sz="3000">
              <a:solidFill>
                <a:srgbClr val="C00000"/>
              </a:solidFill>
            </a:endParaRPr>
          </a:p>
        </p:txBody>
      </p:sp>
      <p:sp>
        <p:nvSpPr>
          <p:cNvPr id="186" name="Google Shape;186;p8"/>
          <p:cNvSpPr txBox="1"/>
          <p:nvPr/>
        </p:nvSpPr>
        <p:spPr>
          <a:xfrm>
            <a:off x="539750" y="2454616"/>
            <a:ext cx="8096250" cy="553968"/>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s" sz="1200" u="none" cap="none" strike="noStrike">
                <a:solidFill>
                  <a:srgbClr val="424242"/>
                </a:solidFill>
                <a:latin typeface="Arial"/>
                <a:ea typeface="Arial"/>
                <a:cs typeface="Arial"/>
                <a:sym typeface="Arial"/>
              </a:rPr>
              <a:t>Begoña Ivars Nicolás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s" sz="1200" u="sng" cap="none" strike="noStrike">
                <a:solidFill>
                  <a:srgbClr val="424242"/>
                </a:solidFill>
                <a:latin typeface="Arial"/>
                <a:ea typeface="Arial"/>
                <a:cs typeface="Arial"/>
                <a:sym typeface="Arial"/>
                <a:hlinkClick r:id="rId3">
                  <a:extLst>
                    <a:ext uri="{A12FA001-AC4F-418D-AE19-62706E023703}">
                      <ahyp:hlinkClr val="tx"/>
                    </a:ext>
                  </a:extLst>
                </a:hlinkClick>
              </a:rPr>
              <a:t>bivars@umh.es</a:t>
            </a:r>
            <a:r>
              <a:rPr b="0" i="0" lang="es" sz="1200" u="none" cap="none" strike="noStrike">
                <a:solidFill>
                  <a:srgbClr val="424242"/>
                </a:solidFill>
                <a:latin typeface="Arial"/>
                <a:ea typeface="Arial"/>
                <a:cs typeface="Arial"/>
                <a:sym typeface="Arial"/>
              </a:rPr>
              <a:t> </a:t>
            </a:r>
            <a:endParaRPr b="0" i="0" sz="1200" u="none" cap="none" strike="noStrike">
              <a:solidFill>
                <a:srgbClr val="424242"/>
              </a:solidFill>
              <a:latin typeface="Arial"/>
              <a:ea typeface="Arial"/>
              <a:cs typeface="Arial"/>
              <a:sym typeface="Arial"/>
            </a:endParaRPr>
          </a:p>
        </p:txBody>
      </p:sp>
      <p:grpSp>
        <p:nvGrpSpPr>
          <p:cNvPr id="187" name="Google Shape;187;p8"/>
          <p:cNvGrpSpPr/>
          <p:nvPr/>
        </p:nvGrpSpPr>
        <p:grpSpPr>
          <a:xfrm>
            <a:off x="1560797" y="4169916"/>
            <a:ext cx="6335656" cy="594167"/>
            <a:chOff x="1280599" y="4169916"/>
            <a:chExt cx="6335656" cy="594167"/>
          </a:xfrm>
        </p:grpSpPr>
        <p:grpSp>
          <p:nvGrpSpPr>
            <p:cNvPr id="188" name="Google Shape;188;p8"/>
            <p:cNvGrpSpPr/>
            <p:nvPr/>
          </p:nvGrpSpPr>
          <p:grpSpPr>
            <a:xfrm>
              <a:off x="6337375" y="4169916"/>
              <a:ext cx="1278880" cy="594167"/>
              <a:chOff x="-2844824" y="2492896"/>
              <a:chExt cx="3200400" cy="1486904"/>
            </a:xfrm>
          </p:grpSpPr>
          <p:pic>
            <p:nvPicPr>
              <p:cNvPr descr="PRIMERA-ARTICULACION-COLOR-CMYK_ok.jpg" id="189" name="Google Shape;189;p8"/>
              <p:cNvPicPr preferRelativeResize="0"/>
              <p:nvPr/>
            </p:nvPicPr>
            <p:blipFill rotWithShape="1">
              <a:blip r:embed="rId4">
                <a:alphaModFix/>
              </a:blip>
              <a:srcRect b="0" l="0" r="0" t="0"/>
              <a:stretch/>
            </p:blipFill>
            <p:spPr>
              <a:xfrm>
                <a:off x="-2772816" y="2492896"/>
                <a:ext cx="3024338" cy="1240278"/>
              </a:xfrm>
              <a:prstGeom prst="rect">
                <a:avLst/>
              </a:prstGeom>
              <a:noFill/>
              <a:ln>
                <a:noFill/>
              </a:ln>
            </p:spPr>
          </p:pic>
          <p:sp>
            <p:nvSpPr>
              <p:cNvPr id="190" name="Google Shape;190;p8"/>
              <p:cNvSpPr txBox="1"/>
              <p:nvPr/>
            </p:nvSpPr>
            <p:spPr>
              <a:xfrm>
                <a:off x="-2844824" y="3429000"/>
                <a:ext cx="3200400" cy="550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600"/>
                  <a:buFont typeface="Arial"/>
                  <a:buNone/>
                </a:pPr>
                <a:r>
                  <a:rPr b="0" i="0" lang="es" sz="600" u="none" cap="none" strike="noStrike">
                    <a:solidFill>
                      <a:srgbClr val="000000"/>
                    </a:solidFill>
                    <a:latin typeface="Calibri"/>
                    <a:ea typeface="Calibri"/>
                    <a:cs typeface="Calibri"/>
                    <a:sym typeface="Calibri"/>
                  </a:rPr>
                  <a:t>Vicerrectorado de Estudiantes </a:t>
                </a:r>
                <a:br>
                  <a:rPr b="0" i="0" lang="es" sz="600" u="none" cap="none" strike="noStrike">
                    <a:solidFill>
                      <a:srgbClr val="000000"/>
                    </a:solidFill>
                    <a:latin typeface="Calibri"/>
                    <a:ea typeface="Calibri"/>
                    <a:cs typeface="Calibri"/>
                    <a:sym typeface="Calibri"/>
                  </a:rPr>
                </a:br>
                <a:r>
                  <a:rPr b="0" i="0" lang="es" sz="600" u="none" cap="none" strike="noStrike">
                    <a:solidFill>
                      <a:srgbClr val="000000"/>
                    </a:solidFill>
                    <a:latin typeface="Calibri"/>
                    <a:ea typeface="Calibri"/>
                    <a:cs typeface="Calibri"/>
                    <a:sym typeface="Calibri"/>
                  </a:rPr>
                  <a:t>y Coordinación</a:t>
                </a:r>
                <a:endParaRPr b="0" i="0" sz="600" u="none" cap="none" strike="noStrike">
                  <a:solidFill>
                    <a:srgbClr val="888888"/>
                  </a:solidFill>
                  <a:latin typeface="Calibri"/>
                  <a:ea typeface="Calibri"/>
                  <a:cs typeface="Calibri"/>
                  <a:sym typeface="Calibri"/>
                </a:endParaRPr>
              </a:p>
            </p:txBody>
          </p:sp>
        </p:grpSp>
        <p:pic>
          <p:nvPicPr>
            <p:cNvPr descr="iilp" id="191" name="Google Shape;191;p8"/>
            <p:cNvPicPr preferRelativeResize="0"/>
            <p:nvPr/>
          </p:nvPicPr>
          <p:blipFill rotWithShape="1">
            <a:blip r:embed="rId5">
              <a:alphaModFix/>
            </a:blip>
            <a:srcRect b="0" l="0" r="0" t="0"/>
            <a:stretch/>
          </p:blipFill>
          <p:spPr>
            <a:xfrm>
              <a:off x="3856233" y="4277736"/>
              <a:ext cx="2148257" cy="378526"/>
            </a:xfrm>
            <a:prstGeom prst="rect">
              <a:avLst/>
            </a:prstGeom>
            <a:noFill/>
            <a:ln>
              <a:noFill/>
            </a:ln>
          </p:spPr>
        </p:pic>
        <p:pic>
          <p:nvPicPr>
            <p:cNvPr id="192" name="Google Shape;192;p8"/>
            <p:cNvPicPr preferRelativeResize="0"/>
            <p:nvPr/>
          </p:nvPicPr>
          <p:blipFill rotWithShape="1">
            <a:blip r:embed="rId6">
              <a:alphaModFix/>
            </a:blip>
            <a:srcRect b="0" l="0" r="0" t="0"/>
            <a:stretch/>
          </p:blipFill>
          <p:spPr>
            <a:xfrm>
              <a:off x="1280599" y="4273412"/>
              <a:ext cx="2242750" cy="387175"/>
            </a:xfrm>
            <a:prstGeom prst="rect">
              <a:avLst/>
            </a:prstGeom>
            <a:noFill/>
            <a:ln>
              <a:noFill/>
            </a:ln>
          </p:spPr>
        </p:pic>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41"/>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412" name="Google Shape;412;p41"/>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Communication dynamic: Paper aeroplanes</a:t>
            </a:r>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Part 1. Each participant is given a sheet of paper and colours. Each participant makes their own paper aeroplane (with different designs, with or without tails, larger or smaller fins, etc.) and paints it however they like (colours, motifs, etc.). They have 5-10 minutes. Afterwards, they have to briefly explain why they have made it and coloured it in the way they have. Each person has 60 seconds to do this. The students may or may not take functional considerations into account when designing their aeroplanes, so they will produce designs focusing on either functionality, aesthetics or nothing in particular. This information will help to understand some of the students' interests.</a:t>
            </a:r>
            <a:endParaRPr/>
          </a:p>
        </p:txBody>
      </p:sp>
      <p:sp>
        <p:nvSpPr>
          <p:cNvPr id="413" name="Google Shape;413;p41"/>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1.2. </a:t>
            </a:r>
            <a:r>
              <a:rPr lang="es" sz="2000">
                <a:solidFill>
                  <a:srgbClr val="C00000"/>
                </a:solidFill>
              </a:rPr>
              <a:t>Dynamics</a:t>
            </a:r>
            <a:endParaRPr b="0" i="0" sz="1400" u="none" cap="none" strike="noStrike">
              <a:solidFill>
                <a:srgbClr val="000000"/>
              </a:solidFill>
              <a:latin typeface="Arial"/>
              <a:ea typeface="Arial"/>
              <a:cs typeface="Arial"/>
              <a:sym typeface="Arial"/>
            </a:endParaRPr>
          </a:p>
        </p:txBody>
      </p:sp>
      <p:sp>
        <p:nvSpPr>
          <p:cNvPr id="414" name="Google Shape;414;p41"/>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415" name="Google Shape;415;p41"/>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42"/>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421" name="Google Shape;421;p42"/>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Communication dynamic: Paper aeroplanes</a:t>
            </a:r>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Part 2: Based on the explanations, the best features when designing a single aircraft are selected and justified by the whole group, based on two objectives: 1) for the aircraft to fly farther (and this must be tested) and 2) for it to be camouflaged when landing in the jungle. These ideas are written on the whiteboard or on a blank sheet of paper. They have ten minutes to do this.</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422" name="Google Shape;422;p42"/>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1.2. </a:t>
            </a:r>
            <a:r>
              <a:rPr lang="es" sz="2000">
                <a:solidFill>
                  <a:srgbClr val="C00000"/>
                </a:solidFill>
              </a:rPr>
              <a:t>Dynamics</a:t>
            </a:r>
            <a:endParaRPr b="0" i="0" sz="1400" u="none" cap="none" strike="noStrike">
              <a:solidFill>
                <a:srgbClr val="000000"/>
              </a:solidFill>
              <a:latin typeface="Arial"/>
              <a:ea typeface="Arial"/>
              <a:cs typeface="Arial"/>
              <a:sym typeface="Arial"/>
            </a:endParaRPr>
          </a:p>
        </p:txBody>
      </p:sp>
      <p:sp>
        <p:nvSpPr>
          <p:cNvPr id="423" name="Google Shape;423;p42"/>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424" name="Google Shape;424;p42"/>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sp>
        <p:nvSpPr>
          <p:cNvPr id="429" name="Google Shape;429;p43"/>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430" name="Google Shape;430;p43"/>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4000"/>
              </a:lnSpc>
              <a:spcBef>
                <a:spcPts val="0"/>
              </a:spcBef>
              <a:spcAft>
                <a:spcPts val="0"/>
              </a:spcAft>
              <a:buSzPts val="1800"/>
              <a:buNone/>
            </a:pPr>
            <a:r>
              <a:rPr lang="es" sz="1400">
                <a:solidFill>
                  <a:srgbClr val="C00000"/>
                </a:solidFill>
                <a:latin typeface="Arial"/>
                <a:ea typeface="Arial"/>
                <a:cs typeface="Arial"/>
                <a:sym typeface="Arial"/>
              </a:rPr>
              <a:t>Communication dynamic: Paper aeroplanes</a:t>
            </a:r>
            <a:endParaRPr/>
          </a:p>
          <a:p>
            <a:pPr indent="0" lvl="0" marL="0" rtl="0" algn="l">
              <a:lnSpc>
                <a:spcPct val="114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At the end, explain that they are a team, and that this activity has been possible because of the whole group's active listening and cooperative work. </a:t>
            </a:r>
            <a:r>
              <a:rPr lang="es" sz="1400">
                <a:solidFill>
                  <a:schemeClr val="dk2"/>
                </a:solidFill>
                <a:highlight>
                  <a:srgbClr val="CBBFC3"/>
                </a:highlight>
                <a:latin typeface="Arial"/>
                <a:ea typeface="Arial"/>
                <a:cs typeface="Arial"/>
                <a:sym typeface="Arial"/>
              </a:rPr>
              <a:t>They have expressed and justified ideas to the others and reached agreements.</a:t>
            </a:r>
            <a:r>
              <a:rPr lang="es" sz="1400">
                <a:solidFill>
                  <a:schemeClr val="dk2"/>
                </a:solidFill>
                <a:latin typeface="Arial"/>
                <a:ea typeface="Arial"/>
                <a:cs typeface="Arial"/>
                <a:sym typeface="Arial"/>
              </a:rPr>
              <a:t> Based on their preferences, we have a </a:t>
            </a:r>
            <a:r>
              <a:rPr lang="es" sz="1400">
                <a:solidFill>
                  <a:schemeClr val="dk2"/>
                </a:solidFill>
                <a:highlight>
                  <a:srgbClr val="CBBFC3"/>
                </a:highlight>
                <a:latin typeface="Arial"/>
                <a:ea typeface="Arial"/>
                <a:cs typeface="Arial"/>
                <a:sym typeface="Arial"/>
              </a:rPr>
              <a:t>better understanding of each member's interests and/or potential in order to assess synergies</a:t>
            </a:r>
            <a:r>
              <a:rPr lang="es" sz="1400">
                <a:solidFill>
                  <a:schemeClr val="dk2"/>
                </a:solidFill>
                <a:latin typeface="Arial"/>
                <a:ea typeface="Arial"/>
                <a:cs typeface="Arial"/>
                <a:sym typeface="Arial"/>
              </a:rPr>
              <a:t> and how they can complement each other's differences, and identify their </a:t>
            </a:r>
            <a:r>
              <a:rPr lang="es" sz="1400">
                <a:solidFill>
                  <a:schemeClr val="dk2"/>
                </a:solidFill>
                <a:highlight>
                  <a:srgbClr val="CBBFC3"/>
                </a:highlight>
                <a:latin typeface="Arial"/>
                <a:ea typeface="Arial"/>
                <a:cs typeface="Arial"/>
                <a:sym typeface="Arial"/>
              </a:rPr>
              <a:t>strengths and shortcomings</a:t>
            </a:r>
            <a:r>
              <a:rPr lang="es" sz="1400">
                <a:solidFill>
                  <a:schemeClr val="dk2"/>
                </a:solidFill>
                <a:latin typeface="Arial"/>
                <a:ea typeface="Arial"/>
                <a:cs typeface="Arial"/>
                <a:sym typeface="Arial"/>
              </a:rPr>
              <a:t> in soft skills.</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431" name="Google Shape;431;p43"/>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1.2. </a:t>
            </a:r>
            <a:r>
              <a:rPr lang="es" sz="2000">
                <a:solidFill>
                  <a:srgbClr val="C00000"/>
                </a:solidFill>
              </a:rPr>
              <a:t>Dynamics</a:t>
            </a:r>
            <a:endParaRPr b="0" i="0" sz="1400" u="none" cap="none" strike="noStrike">
              <a:solidFill>
                <a:srgbClr val="000000"/>
              </a:solidFill>
              <a:latin typeface="Arial"/>
              <a:ea typeface="Arial"/>
              <a:cs typeface="Arial"/>
              <a:sym typeface="Arial"/>
            </a:endParaRPr>
          </a:p>
        </p:txBody>
      </p:sp>
      <p:sp>
        <p:nvSpPr>
          <p:cNvPr id="432" name="Google Shape;432;p43"/>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433" name="Google Shape;433;p43"/>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44"/>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439" name="Google Shape;439;p44"/>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MOLINA ÁLVAREZ, María Teresa (2011). Dinámicas de grupo para la cohesión de grupo. </a:t>
            </a:r>
            <a:r>
              <a:rPr i="1" lang="es" sz="1400">
                <a:solidFill>
                  <a:schemeClr val="dk2"/>
                </a:solidFill>
                <a:latin typeface="Arial"/>
                <a:ea typeface="Arial"/>
                <a:cs typeface="Arial"/>
                <a:sym typeface="Arial"/>
              </a:rPr>
              <a:t>Revista digital. Innovación y experiencias educativas</a:t>
            </a:r>
            <a:r>
              <a:rPr lang="es" sz="1400">
                <a:solidFill>
                  <a:schemeClr val="dk2"/>
                </a:solidFill>
                <a:latin typeface="Arial"/>
                <a:ea typeface="Arial"/>
                <a:cs typeface="Arial"/>
                <a:sym typeface="Arial"/>
              </a:rPr>
              <a:t>. España. Disponible en </a:t>
            </a:r>
            <a:r>
              <a:rPr lang="es" sz="1400" u="sng">
                <a:solidFill>
                  <a:schemeClr val="dk2"/>
                </a:solidFill>
                <a:latin typeface="Arial"/>
                <a:ea typeface="Arial"/>
                <a:cs typeface="Arial"/>
                <a:sym typeface="Arial"/>
                <a:hlinkClick r:id="rId3">
                  <a:extLst>
                    <a:ext uri="{A12FA001-AC4F-418D-AE19-62706E023703}">
                      <ahyp:hlinkClr val="tx"/>
                    </a:ext>
                  </a:extLst>
                </a:hlinkClick>
              </a:rPr>
              <a:t>https://archivos.csif.es/archivos/andalucia/ensenanza/revistas/csicsif/revista/pdf/Numero_40/M_TERESA_MOLINA_1.pdf</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b="1"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440" name="Google Shape;440;p44"/>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lang="es" sz="2000">
                <a:solidFill>
                  <a:srgbClr val="C00000"/>
                </a:solidFill>
              </a:rPr>
              <a:t>References</a:t>
            </a:r>
            <a:endParaRPr b="0" i="0" sz="2000" u="none" cap="none" strike="noStrike">
              <a:solidFill>
                <a:srgbClr val="C00000"/>
              </a:solidFill>
              <a:latin typeface="Arial"/>
              <a:ea typeface="Arial"/>
              <a:cs typeface="Arial"/>
              <a:sym typeface="Arial"/>
            </a:endParaRPr>
          </a:p>
        </p:txBody>
      </p:sp>
      <p:sp>
        <p:nvSpPr>
          <p:cNvPr id="441" name="Google Shape;441;p44"/>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442" name="Google Shape;442;p4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45"/>
          <p:cNvSpPr/>
          <p:nvPr/>
        </p:nvSpPr>
        <p:spPr>
          <a:xfrm>
            <a:off x="137269" y="202132"/>
            <a:ext cx="8791355" cy="3742636"/>
          </a:xfrm>
          <a:custGeom>
            <a:rect b="b" l="l" r="r" t="t"/>
            <a:pathLst>
              <a:path extrusionOk="0" h="3742636" w="8791355">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448" name="Google Shape;448;p45"/>
          <p:cNvSpPr txBox="1"/>
          <p:nvPr/>
        </p:nvSpPr>
        <p:spPr>
          <a:xfrm>
            <a:off x="1303587" y="1417488"/>
            <a:ext cx="6502800" cy="2401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424242"/>
              </a:buClr>
              <a:buSzPts val="1200"/>
              <a:buFont typeface="Arial"/>
              <a:buNone/>
            </a:pPr>
            <a:r>
              <a:rPr b="1" i="0" lang="es" sz="1200" u="sng" cap="none" strike="noStrike">
                <a:solidFill>
                  <a:srgbClr val="424242"/>
                </a:solidFill>
                <a:latin typeface="Arial"/>
                <a:ea typeface="Arial"/>
                <a:cs typeface="Arial"/>
                <a:sym typeface="Arial"/>
                <a:hlinkClick r:id="rId3">
                  <a:extLst>
                    <a:ext uri="{A12FA001-AC4F-418D-AE19-62706E023703}">
                      <ahyp:hlinkClr val="tx"/>
                    </a:ext>
                  </a:extLst>
                </a:hlinkClick>
              </a:rPr>
              <a:t>Saving my territory with the UMH. Intellectual enrichment programme</a:t>
            </a:r>
            <a:r>
              <a:rPr b="1" i="0" lang="es" sz="1200" u="none" cap="none" strike="noStrike">
                <a:solidFill>
                  <a:srgbClr val="424242"/>
                </a:solidFill>
                <a:latin typeface="Arial"/>
                <a:ea typeface="Arial"/>
                <a:cs typeface="Arial"/>
                <a:sym typeface="Arial"/>
              </a:rPr>
              <a:t> © 2025 by IILP-UMH is licensed under CC BY-NC-ND 4.0. To view a copy of this license, visit </a:t>
            </a:r>
            <a:r>
              <a:rPr b="1" i="0" lang="es" sz="1200" u="sng" cap="none" strike="noStrike">
                <a:solidFill>
                  <a:srgbClr val="424242"/>
                </a:solidFill>
                <a:latin typeface="Arial"/>
                <a:ea typeface="Arial"/>
                <a:cs typeface="Arial"/>
                <a:sym typeface="Arial"/>
                <a:hlinkClick r:id="rId4">
                  <a:extLst>
                    <a:ext uri="{A12FA001-AC4F-418D-AE19-62706E023703}">
                      <ahyp:hlinkClr val="tx"/>
                    </a:ext>
                  </a:extLst>
                </a:hlinkClick>
              </a:rPr>
              <a:t>https://creativecommons.org/licenses/by-nc-nd/4.0/</a:t>
            </a:r>
            <a:endParaRPr b="1" i="0" sz="1200" u="none" cap="none" strike="noStrike">
              <a:solidFill>
                <a:srgbClr val="4242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424242"/>
              </a:buClr>
              <a:buSzPts val="1200"/>
              <a:buFont typeface="Arial"/>
              <a:buNone/>
            </a:pPr>
            <a:r>
              <a:rPr b="1" lang="es" sz="1200">
                <a:solidFill>
                  <a:srgbClr val="424242"/>
                </a:solidFill>
              </a:rPr>
              <a:t>Please use the following reference when citing this work:</a:t>
            </a:r>
            <a:endParaRPr b="1" sz="1200">
              <a:solidFill>
                <a:srgbClr val="424242"/>
              </a:solidFil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424242"/>
              </a:buClr>
              <a:buSzPts val="1200"/>
              <a:buFont typeface="Arial"/>
              <a:buNone/>
            </a:pPr>
            <a:r>
              <a:rPr b="1" lang="es" sz="1200">
                <a:solidFill>
                  <a:srgbClr val="424242"/>
                </a:solidFill>
              </a:rPr>
              <a:t>Name(s) and surname(s) of the signatory/ies to this document (2025). Document title. </a:t>
            </a:r>
            <a:r>
              <a:rPr b="1" i="1" lang="es" sz="1200">
                <a:solidFill>
                  <a:srgbClr val="424242"/>
                </a:solidFill>
              </a:rPr>
              <a:t>Saving My Territory</a:t>
            </a:r>
            <a:r>
              <a:rPr b="1" lang="es" sz="1200">
                <a:solidFill>
                  <a:srgbClr val="424242"/>
                </a:solidFill>
              </a:rPr>
              <a:t> Intellectual Enrichment Programme. Miguel Hernández University of Elche. Available at https://salvandomiterritorio.umh.es/</a:t>
            </a:r>
            <a:endParaRPr b="1" sz="1200">
              <a:solidFill>
                <a:srgbClr val="424242"/>
              </a:solidFill>
            </a:endParaRPr>
          </a:p>
          <a:p>
            <a:pPr indent="0" lvl="0" marL="0" marR="0" rtl="0" algn="l">
              <a:lnSpc>
                <a:spcPct val="100000"/>
              </a:lnSpc>
              <a:spcBef>
                <a:spcPts val="0"/>
              </a:spcBef>
              <a:spcAft>
                <a:spcPts val="0"/>
              </a:spcAft>
              <a:buClr>
                <a:srgbClr val="424242"/>
              </a:buClr>
              <a:buSzPts val="1200"/>
              <a:buFont typeface="Arial"/>
              <a:buNone/>
            </a:pPr>
            <a:r>
              <a:t/>
            </a:r>
            <a:endParaRPr b="1" sz="1200">
              <a:solidFill>
                <a:srgbClr val="424242"/>
              </a:solidFill>
            </a:endParaRPr>
          </a:p>
        </p:txBody>
      </p:sp>
      <p:grpSp>
        <p:nvGrpSpPr>
          <p:cNvPr id="449" name="Google Shape;449;p45"/>
          <p:cNvGrpSpPr/>
          <p:nvPr/>
        </p:nvGrpSpPr>
        <p:grpSpPr>
          <a:xfrm>
            <a:off x="1560797" y="4169916"/>
            <a:ext cx="6335656" cy="594167"/>
            <a:chOff x="1280599" y="4169916"/>
            <a:chExt cx="6335656" cy="594167"/>
          </a:xfrm>
        </p:grpSpPr>
        <p:grpSp>
          <p:nvGrpSpPr>
            <p:cNvPr id="450" name="Google Shape;450;p45"/>
            <p:cNvGrpSpPr/>
            <p:nvPr/>
          </p:nvGrpSpPr>
          <p:grpSpPr>
            <a:xfrm>
              <a:off x="6337375" y="4169916"/>
              <a:ext cx="1278880" cy="594167"/>
              <a:chOff x="-2844824" y="2492896"/>
              <a:chExt cx="3200400" cy="1486904"/>
            </a:xfrm>
          </p:grpSpPr>
          <p:pic>
            <p:nvPicPr>
              <p:cNvPr descr="PRIMERA-ARTICULACION-COLOR-CMYK_ok.jpg" id="451" name="Google Shape;451;p45"/>
              <p:cNvPicPr preferRelativeResize="0"/>
              <p:nvPr/>
            </p:nvPicPr>
            <p:blipFill rotWithShape="1">
              <a:blip r:embed="rId5">
                <a:alphaModFix/>
              </a:blip>
              <a:srcRect b="0" l="0" r="0" t="0"/>
              <a:stretch/>
            </p:blipFill>
            <p:spPr>
              <a:xfrm>
                <a:off x="-2772816" y="2492896"/>
                <a:ext cx="3024338" cy="1240278"/>
              </a:xfrm>
              <a:prstGeom prst="rect">
                <a:avLst/>
              </a:prstGeom>
              <a:noFill/>
              <a:ln>
                <a:noFill/>
              </a:ln>
            </p:spPr>
          </p:pic>
          <p:sp>
            <p:nvSpPr>
              <p:cNvPr id="452" name="Google Shape;452;p45"/>
              <p:cNvSpPr txBox="1"/>
              <p:nvPr/>
            </p:nvSpPr>
            <p:spPr>
              <a:xfrm>
                <a:off x="-2844824" y="3429000"/>
                <a:ext cx="3200400" cy="550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600"/>
                  <a:buFont typeface="Arial"/>
                  <a:buNone/>
                </a:pPr>
                <a:r>
                  <a:rPr b="0" i="0" lang="es" sz="600" u="none" cap="none" strike="noStrike">
                    <a:solidFill>
                      <a:srgbClr val="000000"/>
                    </a:solidFill>
                    <a:latin typeface="Calibri"/>
                    <a:ea typeface="Calibri"/>
                    <a:cs typeface="Calibri"/>
                    <a:sym typeface="Calibri"/>
                  </a:rPr>
                  <a:t>Vicerrectorado de Estudiantes </a:t>
                </a:r>
                <a:br>
                  <a:rPr b="0" i="0" lang="es" sz="600" u="none" cap="none" strike="noStrike">
                    <a:solidFill>
                      <a:srgbClr val="000000"/>
                    </a:solidFill>
                    <a:latin typeface="Calibri"/>
                    <a:ea typeface="Calibri"/>
                    <a:cs typeface="Calibri"/>
                    <a:sym typeface="Calibri"/>
                  </a:rPr>
                </a:br>
                <a:r>
                  <a:rPr b="0" i="0" lang="es" sz="600" u="none" cap="none" strike="noStrike">
                    <a:solidFill>
                      <a:srgbClr val="000000"/>
                    </a:solidFill>
                    <a:latin typeface="Calibri"/>
                    <a:ea typeface="Calibri"/>
                    <a:cs typeface="Calibri"/>
                    <a:sym typeface="Calibri"/>
                  </a:rPr>
                  <a:t>y Coordinación</a:t>
                </a:r>
                <a:endParaRPr b="0" i="0" sz="600" u="none" cap="none" strike="noStrike">
                  <a:solidFill>
                    <a:srgbClr val="888888"/>
                  </a:solidFill>
                  <a:latin typeface="Calibri"/>
                  <a:ea typeface="Calibri"/>
                  <a:cs typeface="Calibri"/>
                  <a:sym typeface="Calibri"/>
                </a:endParaRPr>
              </a:p>
            </p:txBody>
          </p:sp>
        </p:grpSp>
        <p:pic>
          <p:nvPicPr>
            <p:cNvPr descr="iilp" id="453" name="Google Shape;453;p45"/>
            <p:cNvPicPr preferRelativeResize="0"/>
            <p:nvPr/>
          </p:nvPicPr>
          <p:blipFill rotWithShape="1">
            <a:blip r:embed="rId6">
              <a:alphaModFix/>
            </a:blip>
            <a:srcRect b="0" l="0" r="0" t="0"/>
            <a:stretch/>
          </p:blipFill>
          <p:spPr>
            <a:xfrm>
              <a:off x="3856233" y="4277736"/>
              <a:ext cx="2148257" cy="378526"/>
            </a:xfrm>
            <a:prstGeom prst="rect">
              <a:avLst/>
            </a:prstGeom>
            <a:noFill/>
            <a:ln>
              <a:noFill/>
            </a:ln>
          </p:spPr>
        </p:pic>
        <p:pic>
          <p:nvPicPr>
            <p:cNvPr id="454" name="Google Shape;454;p45"/>
            <p:cNvPicPr preferRelativeResize="0"/>
            <p:nvPr/>
          </p:nvPicPr>
          <p:blipFill rotWithShape="1">
            <a:blip r:embed="rId7">
              <a:alphaModFix/>
            </a:blip>
            <a:srcRect b="0" l="0" r="0" t="0"/>
            <a:stretch/>
          </p:blipFill>
          <p:spPr>
            <a:xfrm>
              <a:off x="1280599" y="4273412"/>
              <a:ext cx="2242750" cy="387175"/>
            </a:xfrm>
            <a:prstGeom prst="rect">
              <a:avLst/>
            </a:prstGeom>
            <a:noFill/>
            <a:ln>
              <a:noFill/>
            </a:ln>
          </p:spPr>
        </p:pic>
      </p:grpSp>
      <p:sp>
        <p:nvSpPr>
          <p:cNvPr id="455" name="Google Shape;455;p45"/>
          <p:cNvSpPr/>
          <p:nvPr/>
        </p:nvSpPr>
        <p:spPr>
          <a:xfrm>
            <a:off x="0" y="0"/>
            <a:ext cx="9144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Dibujo con letras blancas&#10;&#10;El contenido generado por IA puede ser incorrecto." id="456" name="Google Shape;456;p45"/>
          <p:cNvPicPr preferRelativeResize="0"/>
          <p:nvPr/>
        </p:nvPicPr>
        <p:blipFill rotWithShape="1">
          <a:blip r:embed="rId8">
            <a:alphaModFix/>
          </a:blip>
          <a:srcRect b="0" l="0" r="0" t="0"/>
          <a:stretch/>
        </p:blipFill>
        <p:spPr>
          <a:xfrm>
            <a:off x="4090193" y="990600"/>
            <a:ext cx="963613" cy="33496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46"/>
          <p:cNvSpPr/>
          <p:nvPr/>
        </p:nvSpPr>
        <p:spPr>
          <a:xfrm>
            <a:off x="137269" y="202132"/>
            <a:ext cx="8791355" cy="3742636"/>
          </a:xfrm>
          <a:custGeom>
            <a:rect b="b" l="l" r="r" t="t"/>
            <a:pathLst>
              <a:path extrusionOk="0" h="3742636" w="8791355">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462" name="Google Shape;462;p46"/>
          <p:cNvSpPr txBox="1"/>
          <p:nvPr/>
        </p:nvSpPr>
        <p:spPr>
          <a:xfrm>
            <a:off x="539750" y="900114"/>
            <a:ext cx="8096250" cy="1503469"/>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lang="es" sz="3000">
                <a:solidFill>
                  <a:srgbClr val="C00000"/>
                </a:solidFill>
              </a:rPr>
              <a:t>Workshop on Research and the Scientific Method</a:t>
            </a:r>
            <a:endParaRPr sz="3000">
              <a:solidFill>
                <a:srgbClr val="C00000"/>
              </a:solidFill>
            </a:endParaRPr>
          </a:p>
          <a:p>
            <a:pPr indent="0" lvl="0" marL="0" marR="0" rtl="0" algn="ctr">
              <a:lnSpc>
                <a:spcPct val="100000"/>
              </a:lnSpc>
              <a:spcBef>
                <a:spcPts val="1800"/>
              </a:spcBef>
              <a:spcAft>
                <a:spcPts val="0"/>
              </a:spcAft>
              <a:buClr>
                <a:srgbClr val="000000"/>
              </a:buClr>
              <a:buSzPts val="4000"/>
              <a:buFont typeface="Arial"/>
              <a:buNone/>
            </a:pPr>
            <a:r>
              <a:rPr lang="es" sz="4000">
                <a:solidFill>
                  <a:srgbClr val="424242"/>
                </a:solidFill>
              </a:rPr>
              <a:t>Thank you</a:t>
            </a:r>
            <a:endParaRPr b="0" i="0" sz="3000" u="none" cap="none" strike="noStrike">
              <a:solidFill>
                <a:srgbClr val="C00000"/>
              </a:solidFill>
              <a:latin typeface="Bebas Neue"/>
              <a:ea typeface="Bebas Neue"/>
              <a:cs typeface="Bebas Neue"/>
              <a:sym typeface="Bebas Neue"/>
            </a:endParaRPr>
          </a:p>
        </p:txBody>
      </p:sp>
      <p:grpSp>
        <p:nvGrpSpPr>
          <p:cNvPr id="463" name="Google Shape;463;p46"/>
          <p:cNvGrpSpPr/>
          <p:nvPr/>
        </p:nvGrpSpPr>
        <p:grpSpPr>
          <a:xfrm>
            <a:off x="1560797" y="4169916"/>
            <a:ext cx="6335656" cy="594167"/>
            <a:chOff x="1280599" y="4169916"/>
            <a:chExt cx="6335656" cy="594167"/>
          </a:xfrm>
        </p:grpSpPr>
        <p:grpSp>
          <p:nvGrpSpPr>
            <p:cNvPr id="464" name="Google Shape;464;p46"/>
            <p:cNvGrpSpPr/>
            <p:nvPr/>
          </p:nvGrpSpPr>
          <p:grpSpPr>
            <a:xfrm>
              <a:off x="6337375" y="4169916"/>
              <a:ext cx="1278880" cy="594167"/>
              <a:chOff x="-2844824" y="2492896"/>
              <a:chExt cx="3200400" cy="1486904"/>
            </a:xfrm>
          </p:grpSpPr>
          <p:pic>
            <p:nvPicPr>
              <p:cNvPr descr="PRIMERA-ARTICULACION-COLOR-CMYK_ok.jpg" id="465" name="Google Shape;465;p46"/>
              <p:cNvPicPr preferRelativeResize="0"/>
              <p:nvPr/>
            </p:nvPicPr>
            <p:blipFill rotWithShape="1">
              <a:blip r:embed="rId3">
                <a:alphaModFix/>
              </a:blip>
              <a:srcRect b="0" l="0" r="0" t="0"/>
              <a:stretch/>
            </p:blipFill>
            <p:spPr>
              <a:xfrm>
                <a:off x="-2772816" y="2492896"/>
                <a:ext cx="3024338" cy="1240278"/>
              </a:xfrm>
              <a:prstGeom prst="rect">
                <a:avLst/>
              </a:prstGeom>
              <a:noFill/>
              <a:ln>
                <a:noFill/>
              </a:ln>
            </p:spPr>
          </p:pic>
          <p:sp>
            <p:nvSpPr>
              <p:cNvPr id="466" name="Google Shape;466;p46"/>
              <p:cNvSpPr txBox="1"/>
              <p:nvPr/>
            </p:nvSpPr>
            <p:spPr>
              <a:xfrm>
                <a:off x="-2844824" y="3429000"/>
                <a:ext cx="3200400" cy="550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600"/>
                  <a:buFont typeface="Arial"/>
                  <a:buNone/>
                </a:pPr>
                <a:r>
                  <a:rPr b="0" i="0" lang="es" sz="600" u="none" cap="none" strike="noStrike">
                    <a:solidFill>
                      <a:srgbClr val="000000"/>
                    </a:solidFill>
                    <a:latin typeface="Calibri"/>
                    <a:ea typeface="Calibri"/>
                    <a:cs typeface="Calibri"/>
                    <a:sym typeface="Calibri"/>
                  </a:rPr>
                  <a:t>Vicerrectorado de Estudiantes </a:t>
                </a:r>
                <a:br>
                  <a:rPr b="0" i="0" lang="es" sz="600" u="none" cap="none" strike="noStrike">
                    <a:solidFill>
                      <a:srgbClr val="000000"/>
                    </a:solidFill>
                    <a:latin typeface="Calibri"/>
                    <a:ea typeface="Calibri"/>
                    <a:cs typeface="Calibri"/>
                    <a:sym typeface="Calibri"/>
                  </a:rPr>
                </a:br>
                <a:r>
                  <a:rPr b="0" i="0" lang="es" sz="600" u="none" cap="none" strike="noStrike">
                    <a:solidFill>
                      <a:srgbClr val="000000"/>
                    </a:solidFill>
                    <a:latin typeface="Calibri"/>
                    <a:ea typeface="Calibri"/>
                    <a:cs typeface="Calibri"/>
                    <a:sym typeface="Calibri"/>
                  </a:rPr>
                  <a:t>y Coordinación</a:t>
                </a:r>
                <a:endParaRPr b="0" i="0" sz="600" u="none" cap="none" strike="noStrike">
                  <a:solidFill>
                    <a:srgbClr val="888888"/>
                  </a:solidFill>
                  <a:latin typeface="Calibri"/>
                  <a:ea typeface="Calibri"/>
                  <a:cs typeface="Calibri"/>
                  <a:sym typeface="Calibri"/>
                </a:endParaRPr>
              </a:p>
            </p:txBody>
          </p:sp>
        </p:grpSp>
        <p:pic>
          <p:nvPicPr>
            <p:cNvPr descr="iilp" id="467" name="Google Shape;467;p46"/>
            <p:cNvPicPr preferRelativeResize="0"/>
            <p:nvPr/>
          </p:nvPicPr>
          <p:blipFill rotWithShape="1">
            <a:blip r:embed="rId4">
              <a:alphaModFix/>
            </a:blip>
            <a:srcRect b="0" l="0" r="0" t="0"/>
            <a:stretch/>
          </p:blipFill>
          <p:spPr>
            <a:xfrm>
              <a:off x="3856233" y="4277736"/>
              <a:ext cx="2148257" cy="378526"/>
            </a:xfrm>
            <a:prstGeom prst="rect">
              <a:avLst/>
            </a:prstGeom>
            <a:noFill/>
            <a:ln>
              <a:noFill/>
            </a:ln>
          </p:spPr>
        </p:pic>
        <p:pic>
          <p:nvPicPr>
            <p:cNvPr id="468" name="Google Shape;468;p46"/>
            <p:cNvPicPr preferRelativeResize="0"/>
            <p:nvPr/>
          </p:nvPicPr>
          <p:blipFill rotWithShape="1">
            <a:blip r:embed="rId5">
              <a:alphaModFix/>
            </a:blip>
            <a:srcRect b="0" l="0" r="0" t="0"/>
            <a:stretch/>
          </p:blipFill>
          <p:spPr>
            <a:xfrm>
              <a:off x="1280599" y="4273412"/>
              <a:ext cx="2242750" cy="387175"/>
            </a:xfrm>
            <a:prstGeom prst="rect">
              <a:avLst/>
            </a:prstGeom>
            <a:noFill/>
            <a:ln>
              <a:noFill/>
            </a:ln>
          </p:spPr>
        </p:pic>
      </p:grpSp>
      <p:sp>
        <p:nvSpPr>
          <p:cNvPr id="469" name="Google Shape;469;p46"/>
          <p:cNvSpPr txBox="1"/>
          <p:nvPr/>
        </p:nvSpPr>
        <p:spPr>
          <a:xfrm>
            <a:off x="539750" y="2454616"/>
            <a:ext cx="8096250" cy="553968"/>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s" sz="1200" u="none" cap="none" strike="noStrike">
                <a:solidFill>
                  <a:srgbClr val="424242"/>
                </a:solidFill>
                <a:latin typeface="Arial"/>
                <a:ea typeface="Arial"/>
                <a:cs typeface="Arial"/>
                <a:sym typeface="Arial"/>
              </a:rPr>
              <a:t>Begoña Ivars Nicolás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s" sz="1200" u="sng" cap="none" strike="noStrike">
                <a:solidFill>
                  <a:srgbClr val="424242"/>
                </a:solidFill>
                <a:latin typeface="Arial"/>
                <a:ea typeface="Arial"/>
                <a:cs typeface="Arial"/>
                <a:sym typeface="Arial"/>
                <a:hlinkClick r:id="rId6">
                  <a:extLst>
                    <a:ext uri="{A12FA001-AC4F-418D-AE19-62706E023703}">
                      <ahyp:hlinkClr val="tx"/>
                    </a:ext>
                  </a:extLst>
                </a:hlinkClick>
              </a:rPr>
              <a:t>bivars@umh.es</a:t>
            </a:r>
            <a:r>
              <a:rPr b="0" i="0" lang="es" sz="1200" u="none" cap="none" strike="noStrike">
                <a:solidFill>
                  <a:srgbClr val="424242"/>
                </a:solidFill>
                <a:latin typeface="Arial"/>
                <a:ea typeface="Arial"/>
                <a:cs typeface="Arial"/>
                <a:sym typeface="Arial"/>
              </a:rPr>
              <a:t> </a:t>
            </a:r>
            <a:endParaRPr b="0" i="0" sz="1200" u="none" cap="none" strike="noStrike">
              <a:solidFill>
                <a:srgbClr val="424242"/>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1"/>
          <p:cNvSpPr txBox="1"/>
          <p:nvPr/>
        </p:nvSpPr>
        <p:spPr>
          <a:xfrm>
            <a:off x="1014350" y="1778325"/>
            <a:ext cx="2480700" cy="599700"/>
          </a:xfrm>
          <a:prstGeom prst="rect">
            <a:avLst/>
          </a:prstGeom>
          <a:solidFill>
            <a:srgbClr val="FFEBEB"/>
          </a:solid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600"/>
              <a:buFont typeface="Roboto"/>
              <a:buNone/>
            </a:pPr>
            <a:r>
              <a:rPr lang="es"/>
              <a:t>Create a positive atmosphere within the group.</a:t>
            </a:r>
            <a:endParaRPr b="0" i="0" sz="1400" u="none" cap="none" strike="noStrike">
              <a:solidFill>
                <a:srgbClr val="000000"/>
              </a:solidFill>
              <a:latin typeface="Arial"/>
              <a:ea typeface="Arial"/>
              <a:cs typeface="Arial"/>
              <a:sym typeface="Arial"/>
            </a:endParaRPr>
          </a:p>
        </p:txBody>
      </p:sp>
      <p:sp>
        <p:nvSpPr>
          <p:cNvPr id="198" name="Google Shape;198;p11"/>
          <p:cNvSpPr/>
          <p:nvPr/>
        </p:nvSpPr>
        <p:spPr>
          <a:xfrm>
            <a:off x="1014425" y="1787200"/>
            <a:ext cx="2478243" cy="590825"/>
          </a:xfrm>
          <a:custGeom>
            <a:rect b="b" l="l" r="r" t="t"/>
            <a:pathLst>
              <a:path extrusionOk="0" h="521700" w="2429650">
                <a:moveTo>
                  <a:pt x="18023" y="14960"/>
                </a:moveTo>
                <a:cubicBezTo>
                  <a:pt x="49688" y="-16559"/>
                  <a:pt x="2296519" y="13853"/>
                  <a:pt x="2410646" y="14960"/>
                </a:cubicBezTo>
                <a:cubicBezTo>
                  <a:pt x="2448187" y="65552"/>
                  <a:pt x="2412323" y="348596"/>
                  <a:pt x="2410646" y="514513"/>
                </a:cubicBezTo>
                <a:cubicBezTo>
                  <a:pt x="1420227" y="649845"/>
                  <a:pt x="1159426" y="358242"/>
                  <a:pt x="38587" y="516267"/>
                </a:cubicBezTo>
                <a:cubicBezTo>
                  <a:pt x="14834" y="336754"/>
                  <a:pt x="-13211" y="200223"/>
                  <a:pt x="18023" y="14960"/>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99" name="Google Shape;199;p11"/>
          <p:cNvSpPr txBox="1"/>
          <p:nvPr>
            <p:ph idx="4294967295" type="body"/>
          </p:nvPr>
        </p:nvSpPr>
        <p:spPr>
          <a:xfrm>
            <a:off x="4998961" y="1604440"/>
            <a:ext cx="3035831" cy="447699"/>
          </a:xfrm>
          <a:prstGeom prst="rect">
            <a:avLst/>
          </a:prstGeom>
          <a:solidFill>
            <a:srgbClr val="FFEBEB"/>
          </a:solidFill>
          <a:ln>
            <a:noFill/>
          </a:ln>
        </p:spPr>
        <p:txBody>
          <a:bodyPr anchorCtr="0" anchor="t" bIns="91425" lIns="91425" spcFirstLastPara="1" rIns="91425" wrap="square" tIns="91425">
            <a:noAutofit/>
          </a:bodyPr>
          <a:lstStyle/>
          <a:p>
            <a:pPr indent="0" lvl="0" marL="127000" rtl="0" algn="l">
              <a:lnSpc>
                <a:spcPct val="100000"/>
              </a:lnSpc>
              <a:spcBef>
                <a:spcPts val="0"/>
              </a:spcBef>
              <a:spcAft>
                <a:spcPts val="0"/>
              </a:spcAft>
              <a:buClr>
                <a:srgbClr val="000000"/>
              </a:buClr>
              <a:buSzPts val="1600"/>
              <a:buNone/>
            </a:pPr>
            <a:r>
              <a:rPr lang="es" sz="1400">
                <a:solidFill>
                  <a:srgbClr val="000000"/>
                </a:solidFill>
                <a:latin typeface="Arial"/>
                <a:ea typeface="Arial"/>
                <a:cs typeface="Arial"/>
                <a:sym typeface="Arial"/>
              </a:rPr>
              <a:t>Develop group attributes</a:t>
            </a:r>
            <a:r>
              <a:rPr lang="es" sz="1400">
                <a:solidFill>
                  <a:srgbClr val="000000"/>
                </a:solidFill>
                <a:latin typeface="Arial"/>
                <a:ea typeface="Arial"/>
                <a:cs typeface="Arial"/>
                <a:sym typeface="Arial"/>
              </a:rPr>
              <a:t>.</a:t>
            </a:r>
            <a:endParaRPr sz="1400">
              <a:solidFill>
                <a:srgbClr val="000000"/>
              </a:solidFill>
              <a:latin typeface="Arial"/>
              <a:ea typeface="Arial"/>
              <a:cs typeface="Arial"/>
              <a:sym typeface="Arial"/>
            </a:endParaRPr>
          </a:p>
        </p:txBody>
      </p:sp>
      <p:sp>
        <p:nvSpPr>
          <p:cNvPr id="200" name="Google Shape;200;p11"/>
          <p:cNvSpPr txBox="1"/>
          <p:nvPr/>
        </p:nvSpPr>
        <p:spPr>
          <a:xfrm>
            <a:off x="1371600" y="2776131"/>
            <a:ext cx="1670102" cy="453258"/>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r">
              <a:lnSpc>
                <a:spcPct val="100000"/>
              </a:lnSpc>
              <a:spcBef>
                <a:spcPts val="0"/>
              </a:spcBef>
              <a:spcAft>
                <a:spcPts val="0"/>
              </a:spcAft>
              <a:buClr>
                <a:srgbClr val="000000"/>
              </a:buClr>
              <a:buSzPts val="1600"/>
              <a:buFont typeface="Roboto"/>
              <a:buNone/>
            </a:pPr>
            <a:r>
              <a:rPr lang="es"/>
              <a:t>Build trust.</a:t>
            </a:r>
            <a:endParaRPr b="0" i="0" sz="1400" u="none" cap="none" strike="noStrike">
              <a:solidFill>
                <a:srgbClr val="000000"/>
              </a:solidFill>
              <a:latin typeface="Arial"/>
              <a:ea typeface="Arial"/>
              <a:cs typeface="Arial"/>
              <a:sym typeface="Arial"/>
            </a:endParaRPr>
          </a:p>
        </p:txBody>
      </p:sp>
      <p:sp>
        <p:nvSpPr>
          <p:cNvPr id="201" name="Google Shape;201;p11"/>
          <p:cNvSpPr txBox="1"/>
          <p:nvPr/>
        </p:nvSpPr>
        <p:spPr>
          <a:xfrm>
            <a:off x="5660000" y="2492750"/>
            <a:ext cx="2976000" cy="591000"/>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lang="es"/>
              <a:t>Generate empathy and understanding</a:t>
            </a:r>
            <a:r>
              <a:rPr b="0" i="0" lang="e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202" name="Google Shape;202;p11"/>
          <p:cNvSpPr txBox="1"/>
          <p:nvPr/>
        </p:nvSpPr>
        <p:spPr>
          <a:xfrm>
            <a:off x="5950123" y="3568285"/>
            <a:ext cx="2685876" cy="718981"/>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lang="es"/>
              <a:t>Identify the group members' potentialities.</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t/>
            </a:r>
            <a:endParaRPr b="0" i="0" sz="1400" u="none" cap="none" strike="noStrike">
              <a:solidFill>
                <a:srgbClr val="000000"/>
              </a:solidFill>
              <a:latin typeface="Arial"/>
              <a:ea typeface="Arial"/>
              <a:cs typeface="Arial"/>
              <a:sym typeface="Arial"/>
            </a:endParaRPr>
          </a:p>
        </p:txBody>
      </p:sp>
      <p:sp>
        <p:nvSpPr>
          <p:cNvPr id="203" name="Google Shape;203;p11"/>
          <p:cNvSpPr/>
          <p:nvPr/>
        </p:nvSpPr>
        <p:spPr>
          <a:xfrm>
            <a:off x="1343770" y="2776131"/>
            <a:ext cx="1697932" cy="453258"/>
          </a:xfrm>
          <a:custGeom>
            <a:rect b="b" l="l" r="r" t="t"/>
            <a:pathLst>
              <a:path extrusionOk="0" h="453258" w="1697932">
                <a:moveTo>
                  <a:pt x="12595" y="12998"/>
                </a:moveTo>
                <a:cubicBezTo>
                  <a:pt x="29757" y="-17163"/>
                  <a:pt x="1606426" y="10456"/>
                  <a:pt x="1684651" y="12998"/>
                </a:cubicBezTo>
                <a:cubicBezTo>
                  <a:pt x="1731619" y="61036"/>
                  <a:pt x="1686026" y="302755"/>
                  <a:pt x="1684651" y="447013"/>
                </a:cubicBezTo>
                <a:cubicBezTo>
                  <a:pt x="1082533" y="494981"/>
                  <a:pt x="351450" y="507189"/>
                  <a:pt x="26966" y="448538"/>
                </a:cubicBezTo>
                <a:cubicBezTo>
                  <a:pt x="5069" y="291885"/>
                  <a:pt x="-587" y="176541"/>
                  <a:pt x="12595" y="1299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04" name="Google Shape;204;p11"/>
          <p:cNvSpPr/>
          <p:nvPr/>
        </p:nvSpPr>
        <p:spPr>
          <a:xfrm>
            <a:off x="4998962" y="1605615"/>
            <a:ext cx="3035831" cy="477648"/>
          </a:xfrm>
          <a:custGeom>
            <a:rect b="b" l="l" r="r" t="t"/>
            <a:pathLst>
              <a:path extrusionOk="0" h="477648" w="3035831">
                <a:moveTo>
                  <a:pt x="22520" y="13697"/>
                </a:moveTo>
                <a:cubicBezTo>
                  <a:pt x="54373" y="-20482"/>
                  <a:pt x="2874886" y="12629"/>
                  <a:pt x="3012086" y="13697"/>
                </a:cubicBezTo>
                <a:cubicBezTo>
                  <a:pt x="3068167" y="62499"/>
                  <a:pt x="3015786" y="319310"/>
                  <a:pt x="3012086" y="471067"/>
                </a:cubicBezTo>
                <a:cubicBezTo>
                  <a:pt x="2289727" y="606059"/>
                  <a:pt x="799220" y="315071"/>
                  <a:pt x="48214" y="472674"/>
                </a:cubicBezTo>
                <a:cubicBezTo>
                  <a:pt x="20920" y="305284"/>
                  <a:pt x="-36117" y="176984"/>
                  <a:pt x="22520" y="13697"/>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05" name="Google Shape;205;p11"/>
          <p:cNvSpPr/>
          <p:nvPr/>
        </p:nvSpPr>
        <p:spPr>
          <a:xfrm>
            <a:off x="5950122" y="3588835"/>
            <a:ext cx="2685875" cy="654552"/>
          </a:xfrm>
          <a:custGeom>
            <a:rect b="b" l="l" r="r" t="t"/>
            <a:pathLst>
              <a:path extrusionOk="0" h="654552" w="2685875">
                <a:moveTo>
                  <a:pt x="19924" y="18770"/>
                </a:moveTo>
                <a:cubicBezTo>
                  <a:pt x="54524" y="-20773"/>
                  <a:pt x="2541712" y="15369"/>
                  <a:pt x="2664867" y="18770"/>
                </a:cubicBezTo>
                <a:cubicBezTo>
                  <a:pt x="2732178" y="87433"/>
                  <a:pt x="2678460" y="436904"/>
                  <a:pt x="2664867" y="645534"/>
                </a:cubicBezTo>
                <a:cubicBezTo>
                  <a:pt x="1729881" y="703331"/>
                  <a:pt x="564925" y="689883"/>
                  <a:pt x="42656" y="647736"/>
                </a:cubicBezTo>
                <a:cubicBezTo>
                  <a:pt x="37040" y="435742"/>
                  <a:pt x="-25902" y="244456"/>
                  <a:pt x="19924" y="18770"/>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06" name="Google Shape;206;p11"/>
          <p:cNvSpPr/>
          <p:nvPr/>
        </p:nvSpPr>
        <p:spPr>
          <a:xfrm>
            <a:off x="5660025" y="2546226"/>
            <a:ext cx="2975986" cy="590699"/>
          </a:xfrm>
          <a:custGeom>
            <a:rect b="b" l="l" r="r" t="t"/>
            <a:pathLst>
              <a:path extrusionOk="0" h="501655" w="2975986">
                <a:moveTo>
                  <a:pt x="22076" y="14386"/>
                </a:moveTo>
                <a:cubicBezTo>
                  <a:pt x="62293" y="-15484"/>
                  <a:pt x="2821378" y="11702"/>
                  <a:pt x="2952709" y="14386"/>
                </a:cubicBezTo>
                <a:cubicBezTo>
                  <a:pt x="2991268" y="61904"/>
                  <a:pt x="2975850" y="334689"/>
                  <a:pt x="2952709" y="494744"/>
                </a:cubicBezTo>
                <a:cubicBezTo>
                  <a:pt x="2357809" y="629689"/>
                  <a:pt x="1264906" y="338528"/>
                  <a:pt x="47264" y="496431"/>
                </a:cubicBezTo>
                <a:cubicBezTo>
                  <a:pt x="26323" y="324855"/>
                  <a:pt x="-33889" y="186464"/>
                  <a:pt x="22076" y="14386"/>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07" name="Google Shape;207;p11"/>
          <p:cNvSpPr txBox="1"/>
          <p:nvPr>
            <p:ph idx="4294967295" type="title"/>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200"/>
              <a:buNone/>
            </a:pPr>
            <a:r>
              <a:rPr lang="es" sz="2000">
                <a:solidFill>
                  <a:srgbClr val="C00000"/>
                </a:solidFill>
                <a:latin typeface="Arial"/>
                <a:ea typeface="Arial"/>
                <a:cs typeface="Arial"/>
                <a:sym typeface="Arial"/>
              </a:rPr>
              <a:t>Objectives</a:t>
            </a:r>
            <a:endParaRPr sz="2000">
              <a:solidFill>
                <a:srgbClr val="C00000"/>
              </a:solidFill>
              <a:latin typeface="Arial"/>
              <a:ea typeface="Arial"/>
              <a:cs typeface="Arial"/>
              <a:sym typeface="Arial"/>
            </a:endParaRPr>
          </a:p>
        </p:txBody>
      </p:sp>
      <p:sp>
        <p:nvSpPr>
          <p:cNvPr id="208" name="Google Shape;208;p11"/>
          <p:cNvSpPr txBox="1"/>
          <p:nvPr>
            <p:ph type="ctrTitle"/>
          </p:nvPr>
        </p:nvSpPr>
        <p:spPr>
          <a:xfrm>
            <a:off x="0" y="123824"/>
            <a:ext cx="9135900" cy="521699"/>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pic>
        <p:nvPicPr>
          <p:cNvPr descr="Forma&#10;&#10;El contenido generado por IA puede ser incorrecto." id="209" name="Google Shape;209;p11"/>
          <p:cNvPicPr preferRelativeResize="0"/>
          <p:nvPr/>
        </p:nvPicPr>
        <p:blipFill rotWithShape="1">
          <a:blip r:embed="rId3">
            <a:alphaModFix/>
          </a:blip>
          <a:srcRect b="0" l="0" r="49975" t="0"/>
          <a:stretch/>
        </p:blipFill>
        <p:spPr>
          <a:xfrm>
            <a:off x="3455242" y="2204854"/>
            <a:ext cx="2106726" cy="2497728"/>
          </a:xfrm>
          <a:prstGeom prst="rect">
            <a:avLst/>
          </a:prstGeom>
          <a:noFill/>
          <a:ln>
            <a:noFill/>
          </a:ln>
        </p:spPr>
      </p:pic>
      <p:sp>
        <p:nvSpPr>
          <p:cNvPr id="210" name="Google Shape;210;p11"/>
          <p:cNvSpPr txBox="1"/>
          <p:nvPr/>
        </p:nvSpPr>
        <p:spPr>
          <a:xfrm>
            <a:off x="3410878" y="1706317"/>
            <a:ext cx="636900" cy="881400"/>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2</a:t>
            </a:r>
            <a:endParaRPr b="0" i="0" sz="1400" u="none" cap="none" strike="noStrike">
              <a:solidFill>
                <a:srgbClr val="000000"/>
              </a:solidFill>
              <a:latin typeface="Arial"/>
              <a:ea typeface="Arial"/>
              <a:cs typeface="Arial"/>
              <a:sym typeface="Arial"/>
            </a:endParaRPr>
          </a:p>
        </p:txBody>
      </p:sp>
      <p:sp>
        <p:nvSpPr>
          <p:cNvPr id="211" name="Google Shape;211;p11"/>
          <p:cNvSpPr txBox="1"/>
          <p:nvPr/>
        </p:nvSpPr>
        <p:spPr>
          <a:xfrm>
            <a:off x="2906514" y="2672941"/>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1</a:t>
            </a:r>
            <a:endParaRPr b="0" i="0" sz="1400" u="none" cap="none" strike="noStrike">
              <a:solidFill>
                <a:srgbClr val="000000"/>
              </a:solidFill>
              <a:latin typeface="Arial"/>
              <a:ea typeface="Arial"/>
              <a:cs typeface="Arial"/>
              <a:sym typeface="Arial"/>
            </a:endParaRPr>
          </a:p>
        </p:txBody>
      </p:sp>
      <p:sp>
        <p:nvSpPr>
          <p:cNvPr id="212" name="Google Shape;212;p11"/>
          <p:cNvSpPr txBox="1"/>
          <p:nvPr/>
        </p:nvSpPr>
        <p:spPr>
          <a:xfrm>
            <a:off x="4304505" y="1454260"/>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3</a:t>
            </a:r>
            <a:endParaRPr b="0" i="0" sz="1400" u="none" cap="none" strike="noStrike">
              <a:solidFill>
                <a:srgbClr val="000000"/>
              </a:solidFill>
              <a:latin typeface="Arial"/>
              <a:ea typeface="Arial"/>
              <a:cs typeface="Arial"/>
              <a:sym typeface="Arial"/>
            </a:endParaRPr>
          </a:p>
        </p:txBody>
      </p:sp>
      <p:sp>
        <p:nvSpPr>
          <p:cNvPr id="213" name="Google Shape;213;p11"/>
          <p:cNvSpPr txBox="1"/>
          <p:nvPr/>
        </p:nvSpPr>
        <p:spPr>
          <a:xfrm>
            <a:off x="5020365" y="2452113"/>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4</a:t>
            </a:r>
            <a:endParaRPr b="0" i="0" sz="1400" u="none" cap="none" strike="noStrike">
              <a:solidFill>
                <a:srgbClr val="000000"/>
              </a:solidFill>
              <a:latin typeface="Arial"/>
              <a:ea typeface="Arial"/>
              <a:cs typeface="Arial"/>
              <a:sym typeface="Arial"/>
            </a:endParaRPr>
          </a:p>
        </p:txBody>
      </p:sp>
      <p:sp>
        <p:nvSpPr>
          <p:cNvPr id="214" name="Google Shape;214;p11"/>
          <p:cNvSpPr txBox="1"/>
          <p:nvPr/>
        </p:nvSpPr>
        <p:spPr>
          <a:xfrm>
            <a:off x="5371864" y="3473381"/>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5</a:t>
            </a:r>
            <a:endParaRPr b="0" i="0" sz="1400" u="none" cap="none" strike="noStrike">
              <a:solidFill>
                <a:srgbClr val="000000"/>
              </a:solidFill>
              <a:latin typeface="Arial"/>
              <a:ea typeface="Arial"/>
              <a:cs typeface="Arial"/>
              <a:sym typeface="Arial"/>
            </a:endParaRPr>
          </a:p>
        </p:txBody>
      </p:sp>
      <p:sp>
        <p:nvSpPr>
          <p:cNvPr id="215" name="Google Shape;215;p11"/>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2"/>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21" name="Google Shape;221;p12"/>
          <p:cNvSpPr txBox="1"/>
          <p:nvPr/>
        </p:nvSpPr>
        <p:spPr>
          <a:xfrm>
            <a:off x="2052638" y="1467461"/>
            <a:ext cx="5057700" cy="1569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C00000"/>
                </a:solidFill>
                <a:latin typeface="Arial"/>
                <a:ea typeface="Arial"/>
                <a:cs typeface="Arial"/>
                <a:sym typeface="Arial"/>
              </a:rPr>
              <a:t>1. </a:t>
            </a:r>
            <a:r>
              <a:rPr lang="es" sz="1200">
                <a:solidFill>
                  <a:srgbClr val="C00000"/>
                </a:solidFill>
              </a:rPr>
              <a:t>Contextualisation for teachers regarding group cohesion</a:t>
            </a:r>
            <a:r>
              <a:rPr b="0" i="0" lang="es" sz="1200" u="none" cap="none" strike="noStrike">
                <a:solidFill>
                  <a:srgbClr val="C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1.1. </a:t>
            </a:r>
            <a:r>
              <a:rPr lang="es" sz="1200">
                <a:solidFill>
                  <a:srgbClr val="424242"/>
                </a:solidFill>
              </a:rPr>
              <a:t>What are group cohesion dynamics?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1.2. </a:t>
            </a:r>
            <a:r>
              <a:rPr lang="es" sz="1200">
                <a:solidFill>
                  <a:srgbClr val="424242"/>
                </a:solidFill>
              </a:rPr>
              <a:t>Objectives of group cohesion dynamics.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1.3. </a:t>
            </a:r>
            <a:r>
              <a:rPr lang="es" sz="1200">
                <a:solidFill>
                  <a:srgbClr val="424242"/>
                </a:solidFill>
              </a:rPr>
              <a:t>Types of dynamics.</a:t>
            </a:r>
            <a:br>
              <a:rPr b="0" i="0" lang="es" sz="1200" u="none" cap="none" strike="noStrike">
                <a:solidFill>
                  <a:srgbClr val="424242"/>
                </a:solidFill>
                <a:latin typeface="Arial"/>
                <a:ea typeface="Arial"/>
                <a:cs typeface="Arial"/>
                <a:sym typeface="Arial"/>
              </a:rPr>
            </a:br>
            <a:endParaRPr b="0"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C00000"/>
                </a:solidFill>
                <a:latin typeface="Arial"/>
                <a:ea typeface="Arial"/>
                <a:cs typeface="Arial"/>
                <a:sym typeface="Arial"/>
              </a:rPr>
              <a:t>2. </a:t>
            </a:r>
            <a:r>
              <a:rPr lang="es" sz="1200">
                <a:solidFill>
                  <a:srgbClr val="C00000"/>
                </a:solidFill>
              </a:rPr>
              <a:t>Dynamics to apply in the classroom</a:t>
            </a:r>
            <a:r>
              <a:rPr b="0" i="0" lang="es" sz="1200" u="none" cap="none" strike="noStrike">
                <a:solidFill>
                  <a:srgbClr val="C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2.1. P</a:t>
            </a:r>
            <a:r>
              <a:rPr lang="es" sz="1200">
                <a:solidFill>
                  <a:srgbClr val="424242"/>
                </a:solidFill>
              </a:rPr>
              <a:t>resentation dynamic: the spider's web</a:t>
            </a:r>
            <a:r>
              <a:rPr b="0" i="0" lang="es" sz="1200" u="none" cap="none" strike="noStrike">
                <a:solidFill>
                  <a:srgbClr val="424242"/>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2.</a:t>
            </a:r>
            <a:r>
              <a:rPr lang="es" sz="1200">
                <a:solidFill>
                  <a:srgbClr val="424242"/>
                </a:solidFill>
              </a:rPr>
              <a:t>2</a:t>
            </a:r>
            <a:r>
              <a:rPr b="0" i="0" lang="es" sz="1200" u="none" cap="none" strike="noStrike">
                <a:solidFill>
                  <a:srgbClr val="424242"/>
                </a:solidFill>
                <a:latin typeface="Arial"/>
                <a:ea typeface="Arial"/>
                <a:cs typeface="Arial"/>
                <a:sym typeface="Arial"/>
              </a:rPr>
              <a:t>. </a:t>
            </a:r>
            <a:r>
              <a:rPr lang="es" sz="1200">
                <a:solidFill>
                  <a:srgbClr val="424242"/>
                </a:solidFill>
              </a:rPr>
              <a:t>ommunication dynamic: paper aeroplanes</a:t>
            </a:r>
            <a:r>
              <a:rPr b="0" i="0" lang="es" sz="1200" u="none" cap="none" strike="noStrike">
                <a:solidFill>
                  <a:srgbClr val="424242"/>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222" name="Google Shape;222;p12"/>
          <p:cNvSpPr txBox="1"/>
          <p:nvPr/>
        </p:nvSpPr>
        <p:spPr>
          <a:xfrm>
            <a:off x="539750" y="903892"/>
            <a:ext cx="8096250" cy="52140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200"/>
              <a:buFont typeface="Arial"/>
              <a:buNone/>
            </a:pPr>
            <a:r>
              <a:rPr lang="es" sz="2000">
                <a:solidFill>
                  <a:srgbClr val="C00000"/>
                </a:solidFill>
              </a:rPr>
              <a:t>Summary</a:t>
            </a:r>
            <a:endParaRPr b="0" i="0" sz="2000" u="none" cap="none" strike="noStrike">
              <a:solidFill>
                <a:srgbClr val="C00000"/>
              </a:solidFill>
              <a:latin typeface="Arial"/>
              <a:ea typeface="Arial"/>
              <a:cs typeface="Arial"/>
              <a:sym typeface="Arial"/>
            </a:endParaRPr>
          </a:p>
        </p:txBody>
      </p:sp>
      <p:sp>
        <p:nvSpPr>
          <p:cNvPr id="223" name="Google Shape;223;p12"/>
          <p:cNvSpPr txBox="1"/>
          <p:nvPr>
            <p:ph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224" name="Google Shape;224;p12"/>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3"/>
          <p:cNvSpPr txBox="1"/>
          <p:nvPr/>
        </p:nvSpPr>
        <p:spPr>
          <a:xfrm>
            <a:off x="539750" y="871656"/>
            <a:ext cx="8096250" cy="365125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s" sz="1800" u="none" cap="none" strike="noStrike">
                <a:solidFill>
                  <a:schemeClr val="lt1"/>
                </a:solidFill>
                <a:latin typeface="Arial"/>
                <a:ea typeface="Arial"/>
                <a:cs typeface="Arial"/>
                <a:sym typeface="Arial"/>
              </a:rPr>
              <a:t>I</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1200"/>
              </a:spcBef>
              <a:spcAft>
                <a:spcPts val="0"/>
              </a:spcAft>
              <a:buClr>
                <a:srgbClr val="000000"/>
              </a:buClr>
              <a:buSzPts val="3000"/>
              <a:buFont typeface="Arial"/>
              <a:buNone/>
            </a:pPr>
            <a:r>
              <a:rPr lang="es" sz="3000">
                <a:solidFill>
                  <a:srgbClr val="C00000"/>
                </a:solidFill>
              </a:rPr>
              <a:t>Group cohesion</a:t>
            </a:r>
            <a:endParaRPr sz="3000">
              <a:solidFill>
                <a:srgbClr val="C00000"/>
              </a:solidFill>
            </a:endParaRPr>
          </a:p>
          <a:p>
            <a:pPr indent="0" lvl="1" marL="358775" marR="0" rtl="0" algn="l">
              <a:lnSpc>
                <a:spcPct val="100000"/>
              </a:lnSpc>
              <a:spcBef>
                <a:spcPts val="1200"/>
              </a:spcBef>
              <a:spcAft>
                <a:spcPts val="0"/>
              </a:spcAft>
              <a:buClr>
                <a:srgbClr val="000000"/>
              </a:buClr>
              <a:buSzPts val="2000"/>
              <a:buFont typeface="Arial"/>
              <a:buNone/>
            </a:pPr>
            <a:r>
              <a:rPr b="0" i="0" lang="es" sz="2000" u="none" cap="none" strike="noStrike">
                <a:solidFill>
                  <a:srgbClr val="C00000"/>
                </a:solidFill>
                <a:latin typeface="Arial"/>
                <a:ea typeface="Arial"/>
                <a:cs typeface="Arial"/>
                <a:sym typeface="Arial"/>
              </a:rPr>
              <a:t>1.1. </a:t>
            </a:r>
            <a:r>
              <a:rPr lang="es" sz="2000">
                <a:solidFill>
                  <a:srgbClr val="C00000"/>
                </a:solidFill>
              </a:rPr>
              <a:t>Contextualisation for teachers</a:t>
            </a:r>
            <a:endParaRPr b="0" i="0" sz="1400" u="none" cap="none" strike="noStrike">
              <a:solidFill>
                <a:srgbClr val="000000"/>
              </a:solidFill>
              <a:latin typeface="Arial"/>
              <a:ea typeface="Arial"/>
              <a:cs typeface="Arial"/>
              <a:sym typeface="Arial"/>
            </a:endParaRPr>
          </a:p>
          <a:p>
            <a:pPr indent="0" lvl="1" marL="358775" marR="0" rtl="0" algn="l">
              <a:lnSpc>
                <a:spcPct val="100000"/>
              </a:lnSpc>
              <a:spcBef>
                <a:spcPts val="0"/>
              </a:spcBef>
              <a:spcAft>
                <a:spcPts val="0"/>
              </a:spcAft>
              <a:buClr>
                <a:srgbClr val="000000"/>
              </a:buClr>
              <a:buSzPts val="2000"/>
              <a:buFont typeface="Arial"/>
              <a:buNone/>
            </a:pPr>
            <a:r>
              <a:rPr b="0" i="0" lang="es" sz="2000" u="none" cap="none" strike="noStrike">
                <a:solidFill>
                  <a:srgbClr val="C00000"/>
                </a:solidFill>
                <a:latin typeface="Arial"/>
                <a:ea typeface="Arial"/>
                <a:cs typeface="Arial"/>
                <a:sym typeface="Arial"/>
              </a:rPr>
              <a:t>1.2. </a:t>
            </a:r>
            <a:r>
              <a:rPr lang="es" sz="2000">
                <a:solidFill>
                  <a:srgbClr val="C00000"/>
                </a:solidFill>
              </a:rPr>
              <a:t>Dynamics</a:t>
            </a:r>
            <a:endParaRPr b="0" i="0" sz="1400" u="none" cap="none" strike="noStrike">
              <a:solidFill>
                <a:srgbClr val="000000"/>
              </a:solidFill>
              <a:latin typeface="Arial"/>
              <a:ea typeface="Arial"/>
              <a:cs typeface="Arial"/>
              <a:sym typeface="Arial"/>
            </a:endParaRPr>
          </a:p>
        </p:txBody>
      </p:sp>
      <p:sp>
        <p:nvSpPr>
          <p:cNvPr id="230" name="Google Shape;230;p13"/>
          <p:cNvSpPr/>
          <p:nvPr/>
        </p:nvSpPr>
        <p:spPr>
          <a:xfrm rot="10800000">
            <a:off x="3915936" y="4228616"/>
            <a:ext cx="3726125" cy="325897"/>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31" name="Google Shape;231;p13"/>
          <p:cNvSpPr/>
          <p:nvPr/>
        </p:nvSpPr>
        <p:spPr>
          <a:xfrm flipH="1">
            <a:off x="6439161" y="2011480"/>
            <a:ext cx="2165088" cy="1302567"/>
          </a:xfrm>
          <a:prstGeom prst="wedgeEllipseCallout">
            <a:avLst>
              <a:gd fmla="val 61235" name="adj1"/>
              <a:gd fmla="val 4082"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424242"/>
              </a:solidFill>
              <a:latin typeface="Arial"/>
              <a:ea typeface="Arial"/>
              <a:cs typeface="Arial"/>
              <a:sym typeface="Arial"/>
            </a:endParaRPr>
          </a:p>
        </p:txBody>
      </p:sp>
      <p:sp>
        <p:nvSpPr>
          <p:cNvPr id="232" name="Google Shape;232;p13"/>
          <p:cNvSpPr txBox="1"/>
          <p:nvPr/>
        </p:nvSpPr>
        <p:spPr>
          <a:xfrm>
            <a:off x="6439161" y="2143729"/>
            <a:ext cx="2070625" cy="1107104"/>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lang="es" sz="1200"/>
              <a:t>Hello, I'm Lucía. In this workshop we're going to work on some games to get to know each other and start building a team.</a:t>
            </a:r>
            <a:endParaRPr b="0" i="0" sz="1400" u="none" cap="none" strike="noStrike">
              <a:solidFill>
                <a:srgbClr val="000000"/>
              </a:solidFill>
              <a:latin typeface="Arial"/>
              <a:ea typeface="Arial"/>
              <a:cs typeface="Arial"/>
              <a:sym typeface="Arial"/>
            </a:endParaRPr>
          </a:p>
        </p:txBody>
      </p:sp>
      <p:grpSp>
        <p:nvGrpSpPr>
          <p:cNvPr id="233" name="Google Shape;233;p13"/>
          <p:cNvGrpSpPr/>
          <p:nvPr/>
        </p:nvGrpSpPr>
        <p:grpSpPr>
          <a:xfrm>
            <a:off x="5367661" y="2483141"/>
            <a:ext cx="796596" cy="1908423"/>
            <a:chOff x="1615219" y="507815"/>
            <a:chExt cx="989820" cy="2371331"/>
          </a:xfrm>
        </p:grpSpPr>
        <p:sp>
          <p:nvSpPr>
            <p:cNvPr id="234" name="Google Shape;234;p13"/>
            <p:cNvSpPr/>
            <p:nvPr/>
          </p:nvSpPr>
          <p:spPr>
            <a:xfrm>
              <a:off x="1835408" y="1263883"/>
              <a:ext cx="507844" cy="1078049"/>
            </a:xfrm>
            <a:custGeom>
              <a:rect b="b" l="l" r="r" t="t"/>
              <a:pathLst>
                <a:path extrusionOk="0" h="1078049" w="507844">
                  <a:moveTo>
                    <a:pt x="162372" y="5580"/>
                  </a:moveTo>
                  <a:cubicBezTo>
                    <a:pt x="162372" y="5580"/>
                    <a:pt x="224635" y="62326"/>
                    <a:pt x="302344" y="29468"/>
                  </a:cubicBezTo>
                  <a:cubicBezTo>
                    <a:pt x="380207" y="-3371"/>
                    <a:pt x="380207" y="-387"/>
                    <a:pt x="380207" y="-387"/>
                  </a:cubicBezTo>
                  <a:cubicBezTo>
                    <a:pt x="380207" y="-387"/>
                    <a:pt x="444986" y="662524"/>
                    <a:pt x="455392" y="761058"/>
                  </a:cubicBezTo>
                  <a:cubicBezTo>
                    <a:pt x="465789" y="859612"/>
                    <a:pt x="514969" y="1062667"/>
                    <a:pt x="514969" y="1062667"/>
                  </a:cubicBezTo>
                  <a:cubicBezTo>
                    <a:pt x="514969" y="1062667"/>
                    <a:pt x="105320" y="1074602"/>
                    <a:pt x="24932" y="1077585"/>
                  </a:cubicBezTo>
                  <a:cubicBezTo>
                    <a:pt x="-55455" y="1080570"/>
                    <a:pt x="162372" y="5580"/>
                    <a:pt x="162372" y="5580"/>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13"/>
            <p:cNvSpPr/>
            <p:nvPr/>
          </p:nvSpPr>
          <p:spPr>
            <a:xfrm flipH="1" rot="10800000">
              <a:off x="1786911" y="589304"/>
              <a:ext cx="616497" cy="678217"/>
            </a:xfrm>
            <a:custGeom>
              <a:rect b="b" l="l" r="r" t="t"/>
              <a:pathLst>
                <a:path extrusionOk="0" h="678217" w="616497">
                  <a:moveTo>
                    <a:pt x="312316" y="678145"/>
                  </a:moveTo>
                  <a:cubicBezTo>
                    <a:pt x="210168" y="679205"/>
                    <a:pt x="125041" y="655476"/>
                    <a:pt x="63713" y="550586"/>
                  </a:cubicBezTo>
                  <a:cubicBezTo>
                    <a:pt x="23191" y="481287"/>
                    <a:pt x="2418" y="413797"/>
                    <a:pt x="203" y="344251"/>
                  </a:cubicBezTo>
                  <a:cubicBezTo>
                    <a:pt x="-3797" y="218731"/>
                    <a:pt x="58300" y="133825"/>
                    <a:pt x="119557" y="67301"/>
                  </a:cubicBezTo>
                  <a:cubicBezTo>
                    <a:pt x="168470" y="14174"/>
                    <a:pt x="225051" y="-39"/>
                    <a:pt x="279578" y="-39"/>
                  </a:cubicBezTo>
                  <a:cubicBezTo>
                    <a:pt x="299602" y="-39"/>
                    <a:pt x="319370" y="1890"/>
                    <a:pt x="338347" y="4494"/>
                  </a:cubicBezTo>
                  <a:cubicBezTo>
                    <a:pt x="403329" y="13423"/>
                    <a:pt x="466050" y="44830"/>
                    <a:pt x="524781" y="97913"/>
                  </a:cubicBezTo>
                  <a:cubicBezTo>
                    <a:pt x="628885" y="192009"/>
                    <a:pt x="647117" y="375597"/>
                    <a:pt x="565418" y="507133"/>
                  </a:cubicBezTo>
                  <a:cubicBezTo>
                    <a:pt x="509646" y="596925"/>
                    <a:pt x="440164" y="644122"/>
                    <a:pt x="358665" y="648432"/>
                  </a:cubicBezTo>
                  <a:cubicBezTo>
                    <a:pt x="363531" y="645312"/>
                    <a:pt x="366071" y="641111"/>
                    <a:pt x="366638" y="636959"/>
                  </a:cubicBezTo>
                  <a:cubicBezTo>
                    <a:pt x="441628" y="629986"/>
                    <a:pt x="505842" y="584495"/>
                    <a:pt x="557875" y="500731"/>
                  </a:cubicBezTo>
                  <a:cubicBezTo>
                    <a:pt x="636649" y="373895"/>
                    <a:pt x="619260" y="197087"/>
                    <a:pt x="519086" y="106547"/>
                  </a:cubicBezTo>
                  <a:cubicBezTo>
                    <a:pt x="461713" y="54686"/>
                    <a:pt x="400514" y="23981"/>
                    <a:pt x="337238" y="15285"/>
                  </a:cubicBezTo>
                  <a:cubicBezTo>
                    <a:pt x="268693" y="5867"/>
                    <a:pt x="189976" y="5629"/>
                    <a:pt x="125868" y="75251"/>
                  </a:cubicBezTo>
                  <a:cubicBezTo>
                    <a:pt x="66160" y="140095"/>
                    <a:pt x="5635" y="222716"/>
                    <a:pt x="9500" y="343856"/>
                  </a:cubicBezTo>
                  <a:cubicBezTo>
                    <a:pt x="11645" y="411287"/>
                    <a:pt x="31911" y="476911"/>
                    <a:pt x="71409" y="544472"/>
                  </a:cubicBezTo>
                  <a:cubicBezTo>
                    <a:pt x="139350" y="660655"/>
                    <a:pt x="230863" y="671726"/>
                    <a:pt x="351154" y="654149"/>
                  </a:cubicBezTo>
                  <a:cubicBezTo>
                    <a:pt x="353661" y="653791"/>
                    <a:pt x="356009" y="655883"/>
                    <a:pt x="356325" y="658862"/>
                  </a:cubicBezTo>
                  <a:cubicBezTo>
                    <a:pt x="356646" y="661840"/>
                    <a:pt x="354841" y="664568"/>
                    <a:pt x="352292" y="664943"/>
                  </a:cubicBezTo>
                  <a:cubicBezTo>
                    <a:pt x="336783" y="667215"/>
                    <a:pt x="326909" y="677993"/>
                    <a:pt x="312316" y="678145"/>
                  </a:cubicBezTo>
                  <a:close/>
                  <a:moveTo>
                    <a:pt x="310271" y="625659"/>
                  </a:moveTo>
                  <a:cubicBezTo>
                    <a:pt x="310776" y="624801"/>
                    <a:pt x="311356" y="624453"/>
                    <a:pt x="312025" y="624692"/>
                  </a:cubicBezTo>
                  <a:cubicBezTo>
                    <a:pt x="311440" y="625002"/>
                    <a:pt x="310851" y="625339"/>
                    <a:pt x="310271" y="625659"/>
                  </a:cubicBezTo>
                  <a:close/>
                </a:path>
              </a:pathLst>
            </a:custGeom>
            <a:solidFill>
              <a:srgbClr val="FFFBF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13"/>
            <p:cNvSpPr/>
            <p:nvPr/>
          </p:nvSpPr>
          <p:spPr>
            <a:xfrm flipH="1" rot="10800000">
              <a:off x="1839201" y="2648192"/>
              <a:ext cx="198274" cy="230954"/>
            </a:xfrm>
            <a:custGeom>
              <a:rect b="b" l="l" r="r" t="t"/>
              <a:pathLst>
                <a:path extrusionOk="0" h="230954" w="198274">
                  <a:moveTo>
                    <a:pt x="143761" y="220927"/>
                  </a:moveTo>
                  <a:cubicBezTo>
                    <a:pt x="143426" y="220709"/>
                    <a:pt x="143063" y="220535"/>
                    <a:pt x="142677" y="220410"/>
                  </a:cubicBezTo>
                  <a:cubicBezTo>
                    <a:pt x="136696" y="218546"/>
                    <a:pt x="130682" y="216807"/>
                    <a:pt x="124672" y="215073"/>
                  </a:cubicBezTo>
                  <a:cubicBezTo>
                    <a:pt x="88853" y="204736"/>
                    <a:pt x="55015" y="194975"/>
                    <a:pt x="30429" y="158631"/>
                  </a:cubicBezTo>
                  <a:cubicBezTo>
                    <a:pt x="5508" y="121793"/>
                    <a:pt x="2117" y="78145"/>
                    <a:pt x="21792" y="47432"/>
                  </a:cubicBezTo>
                  <a:cubicBezTo>
                    <a:pt x="45597" y="10246"/>
                    <a:pt x="84551" y="414"/>
                    <a:pt x="121040" y="22361"/>
                  </a:cubicBezTo>
                  <a:cubicBezTo>
                    <a:pt x="158124" y="44687"/>
                    <a:pt x="180338" y="79281"/>
                    <a:pt x="187073" y="125179"/>
                  </a:cubicBezTo>
                  <a:cubicBezTo>
                    <a:pt x="193957" y="172121"/>
                    <a:pt x="183441" y="195382"/>
                    <a:pt x="143803" y="220899"/>
                  </a:cubicBezTo>
                  <a:cubicBezTo>
                    <a:pt x="143789" y="220910"/>
                    <a:pt x="143775" y="220916"/>
                    <a:pt x="143761" y="220927"/>
                  </a:cubicBezTo>
                  <a:close/>
                  <a:moveTo>
                    <a:pt x="82495" y="143"/>
                  </a:moveTo>
                  <a:cubicBezTo>
                    <a:pt x="56211" y="143"/>
                    <a:pt x="31406" y="14268"/>
                    <a:pt x="14340" y="40921"/>
                  </a:cubicBezTo>
                  <a:cubicBezTo>
                    <a:pt x="-7590" y="75167"/>
                    <a:pt x="-4060" y="125179"/>
                    <a:pt x="23127" y="165370"/>
                  </a:cubicBezTo>
                  <a:cubicBezTo>
                    <a:pt x="49694" y="204633"/>
                    <a:pt x="86681" y="215307"/>
                    <a:pt x="122444" y="225622"/>
                  </a:cubicBezTo>
                  <a:cubicBezTo>
                    <a:pt x="128393" y="227345"/>
                    <a:pt x="134352" y="229063"/>
                    <a:pt x="140273" y="230911"/>
                  </a:cubicBezTo>
                  <a:cubicBezTo>
                    <a:pt x="141501" y="231296"/>
                    <a:pt x="142738" y="231063"/>
                    <a:pt x="143761" y="230394"/>
                  </a:cubicBezTo>
                  <a:cubicBezTo>
                    <a:pt x="145115" y="231280"/>
                    <a:pt x="146826" y="231362"/>
                    <a:pt x="148291" y="230421"/>
                  </a:cubicBezTo>
                  <a:cubicBezTo>
                    <a:pt x="191236" y="202774"/>
                    <a:pt x="203781" y="174751"/>
                    <a:pt x="196241" y="123342"/>
                  </a:cubicBezTo>
                  <a:cubicBezTo>
                    <a:pt x="188990" y="73895"/>
                    <a:pt x="165120" y="36671"/>
                    <a:pt x="125300" y="12697"/>
                  </a:cubicBezTo>
                  <a:cubicBezTo>
                    <a:pt x="111258" y="4246"/>
                    <a:pt x="96658" y="148"/>
                    <a:pt x="82495" y="143"/>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3"/>
            <p:cNvSpPr/>
            <p:nvPr/>
          </p:nvSpPr>
          <p:spPr>
            <a:xfrm flipH="1" rot="10800000">
              <a:off x="1984145" y="2341478"/>
              <a:ext cx="26460" cy="336480"/>
            </a:xfrm>
            <a:custGeom>
              <a:rect b="b" l="l" r="r" t="t"/>
              <a:pathLst>
                <a:path extrusionOk="0" h="336480" w="26460">
                  <a:moveTo>
                    <a:pt x="21825" y="78"/>
                  </a:moveTo>
                  <a:cubicBezTo>
                    <a:pt x="19365" y="78"/>
                    <a:pt x="17309" y="2334"/>
                    <a:pt x="17184" y="5242"/>
                  </a:cubicBezTo>
                  <a:cubicBezTo>
                    <a:pt x="16714" y="16264"/>
                    <a:pt x="15993" y="27514"/>
                    <a:pt x="15300" y="38395"/>
                  </a:cubicBezTo>
                  <a:cubicBezTo>
                    <a:pt x="13746" y="62673"/>
                    <a:pt x="12142" y="87777"/>
                    <a:pt x="13118" y="112495"/>
                  </a:cubicBezTo>
                  <a:cubicBezTo>
                    <a:pt x="14495" y="147246"/>
                    <a:pt x="10556" y="182780"/>
                    <a:pt x="6746" y="217145"/>
                  </a:cubicBezTo>
                  <a:cubicBezTo>
                    <a:pt x="2602" y="254537"/>
                    <a:pt x="-1687" y="293207"/>
                    <a:pt x="713" y="331518"/>
                  </a:cubicBezTo>
                  <a:cubicBezTo>
                    <a:pt x="900" y="334507"/>
                    <a:pt x="3100" y="336795"/>
                    <a:pt x="5695" y="336540"/>
                  </a:cubicBezTo>
                  <a:cubicBezTo>
                    <a:pt x="8258" y="336322"/>
                    <a:pt x="10183" y="333719"/>
                    <a:pt x="9997" y="330724"/>
                  </a:cubicBezTo>
                  <a:cubicBezTo>
                    <a:pt x="7662" y="293506"/>
                    <a:pt x="11886" y="255401"/>
                    <a:pt x="15970" y="218542"/>
                  </a:cubicBezTo>
                  <a:cubicBezTo>
                    <a:pt x="19830" y="183714"/>
                    <a:pt x="23826" y="147697"/>
                    <a:pt x="22412" y="111995"/>
                  </a:cubicBezTo>
                  <a:cubicBezTo>
                    <a:pt x="21458" y="87929"/>
                    <a:pt x="23044" y="63156"/>
                    <a:pt x="24574" y="39199"/>
                  </a:cubicBezTo>
                  <a:cubicBezTo>
                    <a:pt x="25277" y="28259"/>
                    <a:pt x="25998" y="16938"/>
                    <a:pt x="26477" y="5785"/>
                  </a:cubicBezTo>
                  <a:cubicBezTo>
                    <a:pt x="26602" y="2785"/>
                    <a:pt x="24630" y="236"/>
                    <a:pt x="22063" y="84"/>
                  </a:cubicBezTo>
                  <a:cubicBezTo>
                    <a:pt x="21984" y="78"/>
                    <a:pt x="21905" y="78"/>
                    <a:pt x="21825" y="78"/>
                  </a:cubicBezTo>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13"/>
            <p:cNvSpPr/>
            <p:nvPr/>
          </p:nvSpPr>
          <p:spPr>
            <a:xfrm flipH="1" rot="10800000">
              <a:off x="2128948" y="2331598"/>
              <a:ext cx="14052" cy="324314"/>
            </a:xfrm>
            <a:custGeom>
              <a:rect b="b" l="l" r="r" t="t"/>
              <a:pathLst>
                <a:path extrusionOk="0" h="324314" w="14052">
                  <a:moveTo>
                    <a:pt x="9430" y="79"/>
                  </a:moveTo>
                  <a:cubicBezTo>
                    <a:pt x="6900" y="79"/>
                    <a:pt x="4825" y="2454"/>
                    <a:pt x="4779" y="5416"/>
                  </a:cubicBezTo>
                  <a:lnTo>
                    <a:pt x="30" y="318860"/>
                  </a:lnTo>
                  <a:cubicBezTo>
                    <a:pt x="-17" y="321860"/>
                    <a:pt x="2030" y="324339"/>
                    <a:pt x="4597" y="324393"/>
                  </a:cubicBezTo>
                  <a:lnTo>
                    <a:pt x="4681" y="324393"/>
                  </a:lnTo>
                  <a:cubicBezTo>
                    <a:pt x="7211" y="324393"/>
                    <a:pt x="9286" y="322018"/>
                    <a:pt x="9332" y="319050"/>
                  </a:cubicBezTo>
                  <a:lnTo>
                    <a:pt x="14081" y="5611"/>
                  </a:lnTo>
                  <a:cubicBezTo>
                    <a:pt x="14128" y="2611"/>
                    <a:pt x="12081" y="133"/>
                    <a:pt x="9514" y="79"/>
                  </a:cubicBezTo>
                  <a:close/>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13"/>
            <p:cNvSpPr/>
            <p:nvPr/>
          </p:nvSpPr>
          <p:spPr>
            <a:xfrm flipH="1" rot="10800000">
              <a:off x="2120885" y="2623401"/>
              <a:ext cx="183310" cy="242306"/>
            </a:xfrm>
            <a:custGeom>
              <a:rect b="b" l="l" r="r" t="t"/>
              <a:pathLst>
                <a:path extrusionOk="0" h="242306" w="183310">
                  <a:moveTo>
                    <a:pt x="9126" y="192821"/>
                  </a:moveTo>
                  <a:cubicBezTo>
                    <a:pt x="12256" y="184559"/>
                    <a:pt x="13079" y="170733"/>
                    <a:pt x="14117" y="153341"/>
                  </a:cubicBezTo>
                  <a:cubicBezTo>
                    <a:pt x="16024" y="121367"/>
                    <a:pt x="18633" y="77578"/>
                    <a:pt x="38043" y="50398"/>
                  </a:cubicBezTo>
                  <a:cubicBezTo>
                    <a:pt x="63787" y="14348"/>
                    <a:pt x="99653" y="1537"/>
                    <a:pt x="129416" y="17712"/>
                  </a:cubicBezTo>
                  <a:cubicBezTo>
                    <a:pt x="165445" y="37321"/>
                    <a:pt x="181673" y="79861"/>
                    <a:pt x="170761" y="126090"/>
                  </a:cubicBezTo>
                  <a:cubicBezTo>
                    <a:pt x="159673" y="173075"/>
                    <a:pt x="135254" y="205576"/>
                    <a:pt x="98183" y="222686"/>
                  </a:cubicBezTo>
                  <a:cubicBezTo>
                    <a:pt x="60280" y="240164"/>
                    <a:pt x="38638" y="232930"/>
                    <a:pt x="9131" y="192826"/>
                  </a:cubicBezTo>
                  <a:cubicBezTo>
                    <a:pt x="9126" y="192826"/>
                    <a:pt x="9126" y="192826"/>
                    <a:pt x="9126" y="192821"/>
                  </a:cubicBezTo>
                  <a:close/>
                  <a:moveTo>
                    <a:pt x="103132" y="135"/>
                  </a:moveTo>
                  <a:cubicBezTo>
                    <a:pt x="77490" y="135"/>
                    <a:pt x="50889" y="15440"/>
                    <a:pt x="30898" y="43436"/>
                  </a:cubicBezTo>
                  <a:cubicBezTo>
                    <a:pt x="9563" y="73317"/>
                    <a:pt x="6833" y="119128"/>
                    <a:pt x="4837" y="152586"/>
                  </a:cubicBezTo>
                  <a:cubicBezTo>
                    <a:pt x="3879" y="168635"/>
                    <a:pt x="3051" y="182494"/>
                    <a:pt x="475" y="188799"/>
                  </a:cubicBezTo>
                  <a:cubicBezTo>
                    <a:pt x="-358" y="190820"/>
                    <a:pt x="-18" y="193141"/>
                    <a:pt x="1172" y="194728"/>
                  </a:cubicBezTo>
                  <a:cubicBezTo>
                    <a:pt x="698" y="196462"/>
                    <a:pt x="986" y="198429"/>
                    <a:pt x="2075" y="199919"/>
                  </a:cubicBezTo>
                  <a:cubicBezTo>
                    <a:pt x="34038" y="243355"/>
                    <a:pt x="60080" y="251964"/>
                    <a:pt x="101602" y="232789"/>
                  </a:cubicBezTo>
                  <a:cubicBezTo>
                    <a:pt x="141533" y="214365"/>
                    <a:pt x="167822" y="179434"/>
                    <a:pt x="179729" y="128976"/>
                  </a:cubicBezTo>
                  <a:cubicBezTo>
                    <a:pt x="191724" y="78159"/>
                    <a:pt x="173082" y="29489"/>
                    <a:pt x="133347" y="7864"/>
                  </a:cubicBezTo>
                  <a:cubicBezTo>
                    <a:pt x="123770" y="2652"/>
                    <a:pt x="113528" y="135"/>
                    <a:pt x="103132" y="135"/>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13"/>
            <p:cNvSpPr/>
            <p:nvPr/>
          </p:nvSpPr>
          <p:spPr>
            <a:xfrm flipH="1" rot="10800000">
              <a:off x="2171895" y="889564"/>
              <a:ext cx="40377" cy="47175"/>
            </a:xfrm>
            <a:custGeom>
              <a:rect b="b" l="l" r="r" t="t"/>
              <a:pathLst>
                <a:path extrusionOk="0" h="47175" w="40377">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3"/>
            <p:cNvSpPr/>
            <p:nvPr/>
          </p:nvSpPr>
          <p:spPr>
            <a:xfrm flipH="1" rot="10800000">
              <a:off x="2171895" y="889564"/>
              <a:ext cx="40377" cy="47175"/>
            </a:xfrm>
            <a:custGeom>
              <a:rect b="b" l="l" r="r" t="t"/>
              <a:pathLst>
                <a:path extrusionOk="0" h="47175" w="40377">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close/>
                </a:path>
              </a:pathLst>
            </a:custGeom>
            <a:noFill/>
            <a:ln cap="flat" cmpd="sng" w="9525">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13"/>
            <p:cNvSpPr/>
            <p:nvPr/>
          </p:nvSpPr>
          <p:spPr>
            <a:xfrm flipH="1" rot="10800000">
              <a:off x="2169585" y="886831"/>
              <a:ext cx="45024" cy="52615"/>
            </a:xfrm>
            <a:custGeom>
              <a:rect b="b" l="l" r="r" t="t"/>
              <a:pathLst>
                <a:path extrusionOk="0" h="52615" w="45024">
                  <a:moveTo>
                    <a:pt x="22544" y="47207"/>
                  </a:moveTo>
                  <a:cubicBezTo>
                    <a:pt x="12693" y="47207"/>
                    <a:pt x="4683" y="37843"/>
                    <a:pt x="4683" y="26337"/>
                  </a:cubicBezTo>
                  <a:cubicBezTo>
                    <a:pt x="4683" y="14826"/>
                    <a:pt x="12693" y="5461"/>
                    <a:pt x="22544" y="5461"/>
                  </a:cubicBezTo>
                  <a:cubicBezTo>
                    <a:pt x="32395" y="5461"/>
                    <a:pt x="40405" y="14826"/>
                    <a:pt x="40405" y="26337"/>
                  </a:cubicBezTo>
                  <a:cubicBezTo>
                    <a:pt x="40405" y="37843"/>
                    <a:pt x="32395" y="47207"/>
                    <a:pt x="22544" y="47207"/>
                  </a:cubicBezTo>
                  <a:moveTo>
                    <a:pt x="22544" y="27"/>
                  </a:moveTo>
                  <a:cubicBezTo>
                    <a:pt x="10130" y="27"/>
                    <a:pt x="32" y="11831"/>
                    <a:pt x="32" y="26337"/>
                  </a:cubicBezTo>
                  <a:cubicBezTo>
                    <a:pt x="32" y="40843"/>
                    <a:pt x="10130" y="52642"/>
                    <a:pt x="22544" y="52642"/>
                  </a:cubicBezTo>
                  <a:cubicBezTo>
                    <a:pt x="34958" y="52642"/>
                    <a:pt x="45056" y="40843"/>
                    <a:pt x="45056" y="26337"/>
                  </a:cubicBezTo>
                  <a:cubicBezTo>
                    <a:pt x="45056" y="11831"/>
                    <a:pt x="34958" y="27"/>
                    <a:pt x="22544" y="27"/>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3"/>
            <p:cNvSpPr/>
            <p:nvPr/>
          </p:nvSpPr>
          <p:spPr>
            <a:xfrm flipH="1" rot="10800000">
              <a:off x="2009117" y="856304"/>
              <a:ext cx="37340" cy="61056"/>
            </a:xfrm>
            <a:custGeom>
              <a:rect b="b" l="l" r="r" t="t"/>
              <a:pathLst>
                <a:path extrusionOk="0" h="61056" w="37340">
                  <a:moveTo>
                    <a:pt x="37366" y="30549"/>
                  </a:moveTo>
                  <a:cubicBezTo>
                    <a:pt x="37366" y="13690"/>
                    <a:pt x="29007" y="21"/>
                    <a:pt x="18696" y="21"/>
                  </a:cubicBezTo>
                  <a:cubicBezTo>
                    <a:pt x="8384" y="21"/>
                    <a:pt x="26" y="13690"/>
                    <a:pt x="26" y="30549"/>
                  </a:cubicBezTo>
                  <a:cubicBezTo>
                    <a:pt x="26" y="47409"/>
                    <a:pt x="8384" y="61077"/>
                    <a:pt x="18696" y="61077"/>
                  </a:cubicBezTo>
                  <a:cubicBezTo>
                    <a:pt x="29007" y="61077"/>
                    <a:pt x="37366" y="47409"/>
                    <a:pt x="37366" y="30549"/>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3"/>
            <p:cNvSpPr/>
            <p:nvPr/>
          </p:nvSpPr>
          <p:spPr>
            <a:xfrm flipH="1" rot="10800000">
              <a:off x="1996727" y="856894"/>
              <a:ext cx="52252" cy="61056"/>
            </a:xfrm>
            <a:custGeom>
              <a:rect b="b" l="l" r="r" t="t"/>
              <a:pathLst>
                <a:path extrusionOk="0" h="61056" w="52252">
                  <a:moveTo>
                    <a:pt x="52279" y="30549"/>
                  </a:moveTo>
                  <a:cubicBezTo>
                    <a:pt x="52279" y="13690"/>
                    <a:pt x="40581" y="21"/>
                    <a:pt x="26153" y="21"/>
                  </a:cubicBezTo>
                  <a:cubicBezTo>
                    <a:pt x="11725" y="21"/>
                    <a:pt x="27" y="13690"/>
                    <a:pt x="27" y="30549"/>
                  </a:cubicBezTo>
                  <a:cubicBezTo>
                    <a:pt x="27" y="47409"/>
                    <a:pt x="11725" y="61077"/>
                    <a:pt x="26153" y="61077"/>
                  </a:cubicBezTo>
                  <a:cubicBezTo>
                    <a:pt x="40581" y="61077"/>
                    <a:pt x="52279" y="47409"/>
                    <a:pt x="52279" y="30549"/>
                  </a:cubicBezTo>
                  <a:close/>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5" name="Google Shape;245;p13"/>
            <p:cNvGrpSpPr/>
            <p:nvPr/>
          </p:nvGrpSpPr>
          <p:grpSpPr>
            <a:xfrm>
              <a:off x="1996826" y="1743160"/>
              <a:ext cx="272719" cy="281410"/>
              <a:chOff x="1996826" y="1743160"/>
              <a:chExt cx="272719" cy="281410"/>
            </a:xfrm>
          </p:grpSpPr>
          <p:sp>
            <p:nvSpPr>
              <p:cNvPr id="246" name="Google Shape;246;p13"/>
              <p:cNvSpPr/>
              <p:nvPr/>
            </p:nvSpPr>
            <p:spPr>
              <a:xfrm flipH="1" rot="-1084150">
                <a:off x="2026705" y="1770600"/>
                <a:ext cx="212960" cy="226529"/>
              </a:xfrm>
              <a:custGeom>
                <a:rect b="b" l="l" r="r" t="t"/>
                <a:pathLst>
                  <a:path extrusionOk="0" h="226529" w="212960">
                    <a:moveTo>
                      <a:pt x="146791" y="177381"/>
                    </a:moveTo>
                    <a:cubicBezTo>
                      <a:pt x="145094" y="175376"/>
                      <a:pt x="143149" y="172207"/>
                      <a:pt x="141233" y="169925"/>
                    </a:cubicBezTo>
                    <a:cubicBezTo>
                      <a:pt x="135824" y="163490"/>
                      <a:pt x="127037" y="155392"/>
                      <a:pt x="122582" y="148799"/>
                    </a:cubicBezTo>
                    <a:cubicBezTo>
                      <a:pt x="120461" y="145658"/>
                      <a:pt x="121205" y="145016"/>
                      <a:pt x="122856" y="141951"/>
                    </a:cubicBezTo>
                    <a:cubicBezTo>
                      <a:pt x="125210" y="137592"/>
                      <a:pt x="128517" y="133885"/>
                      <a:pt x="130768" y="129423"/>
                    </a:cubicBezTo>
                    <a:cubicBezTo>
                      <a:pt x="131749" y="128483"/>
                      <a:pt x="136786" y="131630"/>
                      <a:pt x="137968" y="132337"/>
                    </a:cubicBezTo>
                    <a:cubicBezTo>
                      <a:pt x="149163" y="139011"/>
                      <a:pt x="160266" y="147897"/>
                      <a:pt x="170768" y="155571"/>
                    </a:cubicBezTo>
                    <a:cubicBezTo>
                      <a:pt x="179317" y="161821"/>
                      <a:pt x="203053" y="177349"/>
                      <a:pt x="207904" y="186164"/>
                    </a:cubicBezTo>
                    <a:cubicBezTo>
                      <a:pt x="214016" y="197257"/>
                      <a:pt x="205304" y="213013"/>
                      <a:pt x="197667" y="219997"/>
                    </a:cubicBezTo>
                    <a:cubicBezTo>
                      <a:pt x="190801" y="226274"/>
                      <a:pt x="186350" y="220274"/>
                      <a:pt x="181048" y="215040"/>
                    </a:cubicBezTo>
                    <a:cubicBezTo>
                      <a:pt x="169206" y="203344"/>
                      <a:pt x="157764" y="190355"/>
                      <a:pt x="146791" y="177381"/>
                    </a:cubicBezTo>
                    <a:moveTo>
                      <a:pt x="101572" y="144864"/>
                    </a:moveTo>
                    <a:cubicBezTo>
                      <a:pt x="105577" y="137826"/>
                      <a:pt x="111786" y="131228"/>
                      <a:pt x="115661" y="124315"/>
                    </a:cubicBezTo>
                    <a:cubicBezTo>
                      <a:pt x="117675" y="120717"/>
                      <a:pt x="121293" y="108493"/>
                      <a:pt x="123019" y="106901"/>
                    </a:cubicBezTo>
                    <a:cubicBezTo>
                      <a:pt x="123935" y="106059"/>
                      <a:pt x="126424" y="108124"/>
                      <a:pt x="127237" y="108890"/>
                    </a:cubicBezTo>
                    <a:cubicBezTo>
                      <a:pt x="133363" y="114689"/>
                      <a:pt x="129065" y="126005"/>
                      <a:pt x="125726" y="132375"/>
                    </a:cubicBezTo>
                    <a:cubicBezTo>
                      <a:pt x="121768" y="139929"/>
                      <a:pt x="116558" y="148544"/>
                      <a:pt x="108381" y="149315"/>
                    </a:cubicBezTo>
                    <a:cubicBezTo>
                      <a:pt x="105432" y="149592"/>
                      <a:pt x="101684" y="148967"/>
                      <a:pt x="101572" y="144864"/>
                    </a:cubicBezTo>
                    <a:moveTo>
                      <a:pt x="38213" y="148196"/>
                    </a:moveTo>
                    <a:cubicBezTo>
                      <a:pt x="14133" y="132271"/>
                      <a:pt x="1668" y="107466"/>
                      <a:pt x="2854" y="74895"/>
                    </a:cubicBezTo>
                    <a:cubicBezTo>
                      <a:pt x="4938" y="17626"/>
                      <a:pt x="56771" y="-18282"/>
                      <a:pt x="97944" y="17588"/>
                    </a:cubicBezTo>
                    <a:cubicBezTo>
                      <a:pt x="131852" y="47127"/>
                      <a:pt x="132210" y="112260"/>
                      <a:pt x="97972" y="141864"/>
                    </a:cubicBezTo>
                    <a:cubicBezTo>
                      <a:pt x="80883" y="156636"/>
                      <a:pt x="56822" y="160500"/>
                      <a:pt x="38213" y="148196"/>
                    </a:cubicBezTo>
                    <a:moveTo>
                      <a:pt x="28022" y="145527"/>
                    </a:moveTo>
                    <a:cubicBezTo>
                      <a:pt x="41883" y="158120"/>
                      <a:pt x="62329" y="162414"/>
                      <a:pt x="79106" y="156620"/>
                    </a:cubicBezTo>
                    <a:cubicBezTo>
                      <a:pt x="84804" y="154652"/>
                      <a:pt x="88516" y="151984"/>
                      <a:pt x="93679" y="149435"/>
                    </a:cubicBezTo>
                    <a:cubicBezTo>
                      <a:pt x="99279" y="146679"/>
                      <a:pt x="99130" y="150272"/>
                      <a:pt x="103721" y="152141"/>
                    </a:cubicBezTo>
                    <a:cubicBezTo>
                      <a:pt x="106512" y="153283"/>
                      <a:pt x="108307" y="153413"/>
                      <a:pt x="111144" y="152555"/>
                    </a:cubicBezTo>
                    <a:cubicBezTo>
                      <a:pt x="115958" y="151109"/>
                      <a:pt x="117405" y="147516"/>
                      <a:pt x="122489" y="152397"/>
                    </a:cubicBezTo>
                    <a:cubicBezTo>
                      <a:pt x="129265" y="158908"/>
                      <a:pt x="135396" y="168876"/>
                      <a:pt x="141442" y="176153"/>
                    </a:cubicBezTo>
                    <a:cubicBezTo>
                      <a:pt x="151643" y="188420"/>
                      <a:pt x="162201" y="200099"/>
                      <a:pt x="173150" y="211464"/>
                    </a:cubicBezTo>
                    <a:cubicBezTo>
                      <a:pt x="176931" y="215388"/>
                      <a:pt x="180755" y="220274"/>
                      <a:pt x="185145" y="223758"/>
                    </a:cubicBezTo>
                    <a:cubicBezTo>
                      <a:pt x="195606" y="232068"/>
                      <a:pt x="203406" y="220573"/>
                      <a:pt x="208485" y="210844"/>
                    </a:cubicBezTo>
                    <a:cubicBezTo>
                      <a:pt x="218876" y="190958"/>
                      <a:pt x="209937" y="180202"/>
                      <a:pt x="195732" y="169272"/>
                    </a:cubicBezTo>
                    <a:cubicBezTo>
                      <a:pt x="176801" y="154718"/>
                      <a:pt x="156452" y="142821"/>
                      <a:pt x="137247" y="128554"/>
                    </a:cubicBezTo>
                    <a:cubicBezTo>
                      <a:pt x="136024" y="127646"/>
                      <a:pt x="134759" y="126956"/>
                      <a:pt x="133814" y="125603"/>
                    </a:cubicBezTo>
                    <a:cubicBezTo>
                      <a:pt x="131400" y="122157"/>
                      <a:pt x="133177" y="118782"/>
                      <a:pt x="133019" y="114814"/>
                    </a:cubicBezTo>
                    <a:cubicBezTo>
                      <a:pt x="132707" y="107010"/>
                      <a:pt x="127744" y="105466"/>
                      <a:pt x="124693" y="99792"/>
                    </a:cubicBezTo>
                    <a:cubicBezTo>
                      <a:pt x="124768" y="94178"/>
                      <a:pt x="125865" y="88710"/>
                      <a:pt x="126047" y="83101"/>
                    </a:cubicBezTo>
                    <a:cubicBezTo>
                      <a:pt x="126963" y="54709"/>
                      <a:pt x="114042" y="22148"/>
                      <a:pt x="91721" y="9246"/>
                    </a:cubicBezTo>
                    <a:cubicBezTo>
                      <a:pt x="16226" y="-34397"/>
                      <a:pt x="-34156" y="89058"/>
                      <a:pt x="28022" y="14552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13"/>
              <p:cNvSpPr/>
              <p:nvPr/>
            </p:nvSpPr>
            <p:spPr>
              <a:xfrm flipH="1" rot="-1084150">
                <a:off x="2105090" y="1759685"/>
                <a:ext cx="120740" cy="152308"/>
              </a:xfrm>
              <a:custGeom>
                <a:rect b="b" l="l" r="r" t="t"/>
                <a:pathLst>
                  <a:path extrusionOk="0" h="152308" w="120740">
                    <a:moveTo>
                      <a:pt x="24780" y="114495"/>
                    </a:moveTo>
                    <a:cubicBezTo>
                      <a:pt x="-3514" y="70298"/>
                      <a:pt x="28645" y="1714"/>
                      <a:pt x="75887" y="23992"/>
                    </a:cubicBezTo>
                    <a:cubicBezTo>
                      <a:pt x="110474" y="40308"/>
                      <a:pt x="115088" y="100788"/>
                      <a:pt x="85539" y="125789"/>
                    </a:cubicBezTo>
                    <a:cubicBezTo>
                      <a:pt x="67055" y="141436"/>
                      <a:pt x="38450" y="135843"/>
                      <a:pt x="24780" y="114495"/>
                    </a:cubicBezTo>
                    <a:moveTo>
                      <a:pt x="35463" y="145045"/>
                    </a:moveTo>
                    <a:cubicBezTo>
                      <a:pt x="54068" y="157349"/>
                      <a:pt x="78129" y="153485"/>
                      <a:pt x="95218" y="138713"/>
                    </a:cubicBezTo>
                    <a:cubicBezTo>
                      <a:pt x="129460" y="109109"/>
                      <a:pt x="129102" y="43976"/>
                      <a:pt x="95195" y="14437"/>
                    </a:cubicBezTo>
                    <a:cubicBezTo>
                      <a:pt x="54022" y="-21433"/>
                      <a:pt x="2188" y="14475"/>
                      <a:pt x="100" y="71743"/>
                    </a:cubicBezTo>
                    <a:cubicBezTo>
                      <a:pt x="-1086" y="104315"/>
                      <a:pt x="11379" y="129120"/>
                      <a:pt x="35463" y="14504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3"/>
              <p:cNvSpPr/>
              <p:nvPr/>
            </p:nvSpPr>
            <p:spPr>
              <a:xfrm flipH="1" rot="-1084150">
                <a:off x="2049371" y="1918053"/>
                <a:ext cx="88687" cy="93435"/>
              </a:xfrm>
              <a:custGeom>
                <a:rect b="b" l="l" r="r" t="t"/>
                <a:pathLst>
                  <a:path extrusionOk="0" h="93435" w="88687">
                    <a:moveTo>
                      <a:pt x="79085" y="70635"/>
                    </a:moveTo>
                    <a:lnTo>
                      <a:pt x="81443" y="65080"/>
                    </a:lnTo>
                    <a:lnTo>
                      <a:pt x="82941" y="65434"/>
                    </a:lnTo>
                    <a:cubicBezTo>
                      <a:pt x="82992" y="68711"/>
                      <a:pt x="82531" y="71727"/>
                      <a:pt x="79085" y="70635"/>
                    </a:cubicBezTo>
                    <a:moveTo>
                      <a:pt x="50196" y="35514"/>
                    </a:moveTo>
                    <a:cubicBezTo>
                      <a:pt x="49889" y="34813"/>
                      <a:pt x="49917" y="33965"/>
                      <a:pt x="50103" y="33226"/>
                    </a:cubicBezTo>
                    <a:cubicBezTo>
                      <a:pt x="50680" y="33232"/>
                      <a:pt x="51052" y="33161"/>
                      <a:pt x="51610" y="33460"/>
                    </a:cubicBezTo>
                    <a:cubicBezTo>
                      <a:pt x="54517" y="35009"/>
                      <a:pt x="59726" y="40661"/>
                      <a:pt x="63019" y="43091"/>
                    </a:cubicBezTo>
                    <a:cubicBezTo>
                      <a:pt x="67238" y="46199"/>
                      <a:pt x="77340" y="51064"/>
                      <a:pt x="79531" y="55602"/>
                    </a:cubicBezTo>
                    <a:cubicBezTo>
                      <a:pt x="80015" y="56602"/>
                      <a:pt x="80596" y="57906"/>
                      <a:pt x="80043" y="59048"/>
                    </a:cubicBezTo>
                    <a:cubicBezTo>
                      <a:pt x="79047" y="61107"/>
                      <a:pt x="76973" y="56814"/>
                      <a:pt x="76266" y="56048"/>
                    </a:cubicBezTo>
                    <a:cubicBezTo>
                      <a:pt x="72629" y="52124"/>
                      <a:pt x="65438" y="48080"/>
                      <a:pt x="60963" y="44607"/>
                    </a:cubicBezTo>
                    <a:cubicBezTo>
                      <a:pt x="59298" y="43313"/>
                      <a:pt x="50712" y="36683"/>
                      <a:pt x="50196" y="35514"/>
                    </a:cubicBezTo>
                    <a:moveTo>
                      <a:pt x="25549" y="48216"/>
                    </a:moveTo>
                    <a:cubicBezTo>
                      <a:pt x="36521" y="61189"/>
                      <a:pt x="47963" y="74184"/>
                      <a:pt x="59805" y="85880"/>
                    </a:cubicBezTo>
                    <a:cubicBezTo>
                      <a:pt x="65103" y="91114"/>
                      <a:pt x="69554" y="97109"/>
                      <a:pt x="76419" y="90831"/>
                    </a:cubicBezTo>
                    <a:cubicBezTo>
                      <a:pt x="84061" y="83847"/>
                      <a:pt x="92773" y="68091"/>
                      <a:pt x="86662" y="56999"/>
                    </a:cubicBezTo>
                    <a:cubicBezTo>
                      <a:pt x="81810" y="48189"/>
                      <a:pt x="58075" y="32661"/>
                      <a:pt x="49521" y="26411"/>
                    </a:cubicBezTo>
                    <a:cubicBezTo>
                      <a:pt x="39019" y="18737"/>
                      <a:pt x="27921" y="9845"/>
                      <a:pt x="16725" y="3171"/>
                    </a:cubicBezTo>
                    <a:cubicBezTo>
                      <a:pt x="15539" y="2470"/>
                      <a:pt x="10507" y="-682"/>
                      <a:pt x="9525" y="258"/>
                    </a:cubicBezTo>
                    <a:cubicBezTo>
                      <a:pt x="7274" y="4720"/>
                      <a:pt x="3962" y="8432"/>
                      <a:pt x="1614" y="12785"/>
                    </a:cubicBezTo>
                    <a:cubicBezTo>
                      <a:pt x="-42" y="15851"/>
                      <a:pt x="-786" y="16492"/>
                      <a:pt x="1339" y="19639"/>
                    </a:cubicBezTo>
                    <a:cubicBezTo>
                      <a:pt x="5790" y="26226"/>
                      <a:pt x="14577" y="34324"/>
                      <a:pt x="19991" y="40759"/>
                    </a:cubicBezTo>
                    <a:cubicBezTo>
                      <a:pt x="21907" y="43047"/>
                      <a:pt x="23851" y="46210"/>
                      <a:pt x="25549" y="48216"/>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13"/>
              <p:cNvSpPr/>
              <p:nvPr/>
            </p:nvSpPr>
            <p:spPr>
              <a:xfrm flipH="1" rot="-1084150">
                <a:off x="2113754" y="1879914"/>
                <a:ext cx="28759" cy="42669"/>
              </a:xfrm>
              <a:custGeom>
                <a:rect b="b" l="l" r="r" t="t"/>
                <a:pathLst>
                  <a:path extrusionOk="0" h="42669" w="28759">
                    <a:moveTo>
                      <a:pt x="25" y="38241"/>
                    </a:moveTo>
                    <a:cubicBezTo>
                      <a:pt x="136" y="42344"/>
                      <a:pt x="3881" y="42969"/>
                      <a:pt x="6834" y="42692"/>
                    </a:cubicBezTo>
                    <a:cubicBezTo>
                      <a:pt x="15006" y="41920"/>
                      <a:pt x="20220" y="33306"/>
                      <a:pt x="24179" y="25751"/>
                    </a:cubicBezTo>
                    <a:cubicBezTo>
                      <a:pt x="27518" y="19382"/>
                      <a:pt x="31816" y="8066"/>
                      <a:pt x="25686" y="2267"/>
                    </a:cubicBezTo>
                    <a:cubicBezTo>
                      <a:pt x="24872" y="1501"/>
                      <a:pt x="22383" y="-565"/>
                      <a:pt x="21467" y="278"/>
                    </a:cubicBezTo>
                    <a:cubicBezTo>
                      <a:pt x="19741" y="1870"/>
                      <a:pt x="16127" y="14093"/>
                      <a:pt x="14113" y="17691"/>
                    </a:cubicBezTo>
                    <a:cubicBezTo>
                      <a:pt x="10239" y="24605"/>
                      <a:pt x="4029" y="31203"/>
                      <a:pt x="25" y="38241"/>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13"/>
              <p:cNvSpPr/>
              <p:nvPr/>
            </p:nvSpPr>
            <p:spPr>
              <a:xfrm rot="9715850">
                <a:off x="2123611" y="1781910"/>
                <a:ext cx="85714" cy="108602"/>
              </a:xfrm>
              <a:custGeom>
                <a:rect b="b" l="l" r="r" t="t"/>
                <a:pathLst>
                  <a:path extrusionOk="0" h="108602" w="85714">
                    <a:moveTo>
                      <a:pt x="19003" y="14878"/>
                    </a:moveTo>
                    <a:cubicBezTo>
                      <a:pt x="1979" y="35912"/>
                      <a:pt x="247" y="69413"/>
                      <a:pt x="17587" y="91128"/>
                    </a:cubicBezTo>
                    <a:lnTo>
                      <a:pt x="17587" y="91128"/>
                    </a:lnTo>
                    <a:cubicBezTo>
                      <a:pt x="26884" y="102786"/>
                      <a:pt x="38074" y="109970"/>
                      <a:pt x="52259" y="107760"/>
                    </a:cubicBezTo>
                    <a:lnTo>
                      <a:pt x="52259" y="107760"/>
                    </a:lnTo>
                    <a:cubicBezTo>
                      <a:pt x="98282" y="100502"/>
                      <a:pt x="106163" y="18433"/>
                      <a:pt x="60932" y="1654"/>
                    </a:cubicBezTo>
                    <a:lnTo>
                      <a:pt x="60932" y="1654"/>
                    </a:lnTo>
                    <a:cubicBezTo>
                      <a:pt x="57146" y="236"/>
                      <a:pt x="53205" y="-445"/>
                      <a:pt x="49265" y="-445"/>
                    </a:cubicBezTo>
                    <a:lnTo>
                      <a:pt x="49265" y="-445"/>
                    </a:lnTo>
                    <a:cubicBezTo>
                      <a:pt x="37913" y="-445"/>
                      <a:pt x="26722" y="5117"/>
                      <a:pt x="19003" y="14878"/>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13"/>
              <p:cNvSpPr/>
              <p:nvPr/>
            </p:nvSpPr>
            <p:spPr>
              <a:xfrm flipH="1" rot="-1084150">
                <a:off x="2123577" y="1781923"/>
                <a:ext cx="85691" cy="108606"/>
              </a:xfrm>
              <a:custGeom>
                <a:rect b="b" l="l" r="r" t="t"/>
                <a:pathLst>
                  <a:path extrusionOk="0" h="108606" w="85691">
                    <a:moveTo>
                      <a:pt x="13586" y="93364"/>
                    </a:moveTo>
                    <a:cubicBezTo>
                      <a:pt x="-3312" y="72336"/>
                      <a:pt x="-5140" y="38835"/>
                      <a:pt x="12190" y="17101"/>
                    </a:cubicBezTo>
                    <a:cubicBezTo>
                      <a:pt x="21479" y="5453"/>
                      <a:pt x="32744" y="-1737"/>
                      <a:pt x="46828" y="480"/>
                    </a:cubicBezTo>
                    <a:cubicBezTo>
                      <a:pt x="92889" y="7742"/>
                      <a:pt x="100787" y="89809"/>
                      <a:pt x="55596" y="106587"/>
                    </a:cubicBezTo>
                    <a:cubicBezTo>
                      <a:pt x="40828" y="112071"/>
                      <a:pt x="24153" y="106516"/>
                      <a:pt x="13586" y="93364"/>
                    </a:cubicBezTo>
                    <a:close/>
                  </a:path>
                </a:pathLst>
              </a:custGeom>
              <a:noFill/>
              <a:ln cap="flat" cmpd="sng" w="157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52" name="Google Shape;252;p13"/>
            <p:cNvSpPr/>
            <p:nvPr/>
          </p:nvSpPr>
          <p:spPr>
            <a:xfrm flipH="1" rot="10800000">
              <a:off x="1946526" y="1978066"/>
              <a:ext cx="238324" cy="141114"/>
            </a:xfrm>
            <a:custGeom>
              <a:rect b="b" l="l" r="r" t="t"/>
              <a:pathLst>
                <a:path extrusionOk="0" h="141114" w="238324">
                  <a:moveTo>
                    <a:pt x="-2" y="141212"/>
                  </a:moveTo>
                  <a:lnTo>
                    <a:pt x="238323" y="141212"/>
                  </a:lnTo>
                  <a:cubicBezTo>
                    <a:pt x="228635" y="111646"/>
                    <a:pt x="200174" y="33083"/>
                    <a:pt x="152629" y="7784"/>
                  </a:cubicBezTo>
                  <a:cubicBezTo>
                    <a:pt x="67088" y="-37728"/>
                    <a:pt x="2836" y="133402"/>
                    <a:pt x="-2" y="141212"/>
                  </a:cubicBezTo>
                  <a:close/>
                </a:path>
              </a:pathLst>
            </a:custGeom>
            <a:solidFill>
              <a:srgbClr val="C8BCC0"/>
            </a:solidFill>
            <a:ln cap="rnd" cmpd="sng" w="15725">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13"/>
            <p:cNvSpPr/>
            <p:nvPr/>
          </p:nvSpPr>
          <p:spPr>
            <a:xfrm flipH="1" rot="10800000">
              <a:off x="1994869" y="1023875"/>
              <a:ext cx="216386" cy="143266"/>
            </a:xfrm>
            <a:custGeom>
              <a:rect b="b" l="l" r="r" t="t"/>
              <a:pathLst>
                <a:path extrusionOk="0" h="143266" w="216386">
                  <a:moveTo>
                    <a:pt x="216193" y="22981"/>
                  </a:moveTo>
                  <a:cubicBezTo>
                    <a:pt x="224337" y="61200"/>
                    <a:pt x="25422" y="170997"/>
                    <a:pt x="2436" y="136768"/>
                  </a:cubicBezTo>
                  <a:cubicBezTo>
                    <a:pt x="-8653" y="120262"/>
                    <a:pt x="20985" y="69950"/>
                    <a:pt x="48506" y="42917"/>
                  </a:cubicBezTo>
                  <a:cubicBezTo>
                    <a:pt x="112512" y="-19949"/>
                    <a:pt x="210881" y="-1943"/>
                    <a:pt x="216193" y="22981"/>
                  </a:cubicBezTo>
                  <a:close/>
                </a:path>
              </a:pathLst>
            </a:custGeom>
            <a:noFill/>
            <a:ln cap="flat" cmpd="sng" w="165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3"/>
            <p:cNvSpPr/>
            <p:nvPr/>
          </p:nvSpPr>
          <p:spPr>
            <a:xfrm>
              <a:off x="1730444" y="507815"/>
              <a:ext cx="714299" cy="910217"/>
            </a:xfrm>
            <a:custGeom>
              <a:rect b="b" l="l" r="r" t="t"/>
              <a:pathLst>
                <a:path extrusionOk="0" h="910217" w="714299">
                  <a:moveTo>
                    <a:pt x="551367" y="173570"/>
                  </a:moveTo>
                  <a:cubicBezTo>
                    <a:pt x="551367" y="173570"/>
                    <a:pt x="658552" y="314669"/>
                    <a:pt x="618039" y="506729"/>
                  </a:cubicBezTo>
                  <a:cubicBezTo>
                    <a:pt x="577380" y="698770"/>
                    <a:pt x="476028" y="845007"/>
                    <a:pt x="535605" y="899285"/>
                  </a:cubicBezTo>
                  <a:cubicBezTo>
                    <a:pt x="595189" y="953581"/>
                    <a:pt x="707100" y="783271"/>
                    <a:pt x="718445" y="698605"/>
                  </a:cubicBezTo>
                  <a:cubicBezTo>
                    <a:pt x="729797" y="613957"/>
                    <a:pt x="710248" y="150658"/>
                    <a:pt x="632862" y="119127"/>
                  </a:cubicBezTo>
                  <a:cubicBezTo>
                    <a:pt x="555469" y="87596"/>
                    <a:pt x="452854" y="77466"/>
                    <a:pt x="452854" y="77466"/>
                  </a:cubicBezTo>
                  <a:cubicBezTo>
                    <a:pt x="452854" y="77466"/>
                    <a:pt x="302177" y="-71589"/>
                    <a:pt x="168039" y="42601"/>
                  </a:cubicBezTo>
                  <a:cubicBezTo>
                    <a:pt x="34062" y="156810"/>
                    <a:pt x="-25515" y="544908"/>
                    <a:pt x="24919" y="666908"/>
                  </a:cubicBezTo>
                  <a:cubicBezTo>
                    <a:pt x="75360" y="788907"/>
                    <a:pt x="131474" y="868582"/>
                    <a:pt x="131474" y="868582"/>
                  </a:cubicBezTo>
                  <a:cubicBezTo>
                    <a:pt x="131474" y="868582"/>
                    <a:pt x="114288" y="388376"/>
                    <a:pt x="132890" y="305036"/>
                  </a:cubicBezTo>
                  <a:cubicBezTo>
                    <a:pt x="151492" y="221714"/>
                    <a:pt x="481546" y="195487"/>
                    <a:pt x="551367" y="173570"/>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5" name="Google Shape;255;p13"/>
            <p:cNvGrpSpPr/>
            <p:nvPr/>
          </p:nvGrpSpPr>
          <p:grpSpPr>
            <a:xfrm>
              <a:off x="2229363" y="1383998"/>
              <a:ext cx="375676" cy="427149"/>
              <a:chOff x="2209552" y="1288662"/>
              <a:chExt cx="375676" cy="427149"/>
            </a:xfrm>
          </p:grpSpPr>
          <p:sp>
            <p:nvSpPr>
              <p:cNvPr id="256" name="Google Shape;256;p13"/>
              <p:cNvSpPr/>
              <p:nvPr/>
            </p:nvSpPr>
            <p:spPr>
              <a:xfrm flipH="1" rot="10800000">
                <a:off x="2434719" y="1322815"/>
                <a:ext cx="150509" cy="193865"/>
              </a:xfrm>
              <a:custGeom>
                <a:rect b="b" l="l" r="r" t="t"/>
                <a:pathLst>
                  <a:path extrusionOk="0" h="193865" w="150509">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13"/>
              <p:cNvSpPr/>
              <p:nvPr/>
            </p:nvSpPr>
            <p:spPr>
              <a:xfrm>
                <a:off x="2209552" y="1288662"/>
                <a:ext cx="125443" cy="427149"/>
              </a:xfrm>
              <a:custGeom>
                <a:rect b="b" l="l" r="r" t="t"/>
                <a:pathLst>
                  <a:path extrusionOk="0" h="427149" w="125443">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cap="flat" cmpd="sng" w="170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13"/>
              <p:cNvSpPr/>
              <p:nvPr/>
            </p:nvSpPr>
            <p:spPr>
              <a:xfrm flipH="1" rot="10800000">
                <a:off x="2332221" y="1481358"/>
                <a:ext cx="159602" cy="220680"/>
              </a:xfrm>
              <a:custGeom>
                <a:rect b="b" l="l" r="r" t="t"/>
                <a:pathLst>
                  <a:path extrusionOk="0" h="220680" w="159602">
                    <a:moveTo>
                      <a:pt x="29" y="39"/>
                    </a:moveTo>
                    <a:lnTo>
                      <a:pt x="159631" y="220720"/>
                    </a:lnTo>
                  </a:path>
                </a:pathLst>
              </a:custGeom>
              <a:solidFill>
                <a:srgbClr val="1D1D1B"/>
              </a:solidFill>
              <a:ln cap="flat" cmpd="sng" w="211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9" name="Google Shape;259;p13"/>
            <p:cNvGrpSpPr/>
            <p:nvPr/>
          </p:nvGrpSpPr>
          <p:grpSpPr>
            <a:xfrm flipH="1" rot="553793">
              <a:off x="1647622" y="1403949"/>
              <a:ext cx="286350" cy="427149"/>
              <a:chOff x="2209552" y="1288662"/>
              <a:chExt cx="375676" cy="427149"/>
            </a:xfrm>
          </p:grpSpPr>
          <p:sp>
            <p:nvSpPr>
              <p:cNvPr id="260" name="Google Shape;260;p13"/>
              <p:cNvSpPr/>
              <p:nvPr/>
            </p:nvSpPr>
            <p:spPr>
              <a:xfrm flipH="1" rot="10800000">
                <a:off x="2434719" y="1322815"/>
                <a:ext cx="150509" cy="193865"/>
              </a:xfrm>
              <a:custGeom>
                <a:rect b="b" l="l" r="r" t="t"/>
                <a:pathLst>
                  <a:path extrusionOk="0" h="193865" w="150509">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13"/>
              <p:cNvSpPr/>
              <p:nvPr/>
            </p:nvSpPr>
            <p:spPr>
              <a:xfrm>
                <a:off x="2209552" y="1288662"/>
                <a:ext cx="125443" cy="427149"/>
              </a:xfrm>
              <a:custGeom>
                <a:rect b="b" l="l" r="r" t="t"/>
                <a:pathLst>
                  <a:path extrusionOk="0" h="427149" w="125443">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cap="flat" cmpd="sng" w="170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p13"/>
              <p:cNvSpPr/>
              <p:nvPr/>
            </p:nvSpPr>
            <p:spPr>
              <a:xfrm flipH="1" rot="10800000">
                <a:off x="2332221" y="1481358"/>
                <a:ext cx="159602" cy="220680"/>
              </a:xfrm>
              <a:custGeom>
                <a:rect b="b" l="l" r="r" t="t"/>
                <a:pathLst>
                  <a:path extrusionOk="0" h="220680" w="159602">
                    <a:moveTo>
                      <a:pt x="29" y="39"/>
                    </a:moveTo>
                    <a:lnTo>
                      <a:pt x="159631" y="220720"/>
                    </a:lnTo>
                  </a:path>
                </a:pathLst>
              </a:custGeom>
              <a:solidFill>
                <a:srgbClr val="1D1D1B"/>
              </a:solidFill>
              <a:ln cap="flat" cmpd="sng" w="211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63" name="Google Shape;263;p13"/>
          <p:cNvSpPr txBox="1"/>
          <p:nvPr>
            <p:ph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264" name="Google Shape;264;p13"/>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14"/>
          <p:cNvSpPr/>
          <p:nvPr/>
        </p:nvSpPr>
        <p:spPr>
          <a:xfrm>
            <a:off x="3590309" y="3999482"/>
            <a:ext cx="1256795" cy="449240"/>
          </a:xfrm>
          <a:custGeom>
            <a:rect b="b" l="l" r="r" t="t"/>
            <a:pathLst>
              <a:path extrusionOk="0" h="449240" w="1256795">
                <a:moveTo>
                  <a:pt x="9323" y="12882"/>
                </a:moveTo>
                <a:cubicBezTo>
                  <a:pt x="23150" y="-15254"/>
                  <a:pt x="1193002" y="7992"/>
                  <a:pt x="1246965" y="12882"/>
                </a:cubicBezTo>
                <a:cubicBezTo>
                  <a:pt x="1289339" y="60712"/>
                  <a:pt x="1236651" y="300327"/>
                  <a:pt x="1246965" y="443051"/>
                </a:cubicBezTo>
                <a:cubicBezTo>
                  <a:pt x="825828" y="456435"/>
                  <a:pt x="266217" y="456172"/>
                  <a:pt x="19960" y="444562"/>
                </a:cubicBezTo>
                <a:cubicBezTo>
                  <a:pt x="7301" y="294246"/>
                  <a:pt x="-4936" y="170194"/>
                  <a:pt x="9323" y="12882"/>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70" name="Google Shape;270;p14"/>
          <p:cNvSpPr/>
          <p:nvPr/>
        </p:nvSpPr>
        <p:spPr>
          <a:xfrm>
            <a:off x="2022426" y="1739872"/>
            <a:ext cx="1383554" cy="608377"/>
          </a:xfrm>
          <a:custGeom>
            <a:rect b="b" l="l" r="r" t="t"/>
            <a:pathLst>
              <a:path extrusionOk="0" h="608377" w="1383554">
                <a:moveTo>
                  <a:pt x="10263" y="17446"/>
                </a:moveTo>
                <a:cubicBezTo>
                  <a:pt x="23125" y="-21492"/>
                  <a:pt x="1311021" y="11396"/>
                  <a:pt x="1372732" y="17446"/>
                </a:cubicBezTo>
                <a:cubicBezTo>
                  <a:pt x="1409602" y="78720"/>
                  <a:pt x="1352244" y="406836"/>
                  <a:pt x="1372732" y="599996"/>
                </a:cubicBezTo>
                <a:cubicBezTo>
                  <a:pt x="889083" y="636148"/>
                  <a:pt x="291391" y="625875"/>
                  <a:pt x="21973" y="602042"/>
                </a:cubicBezTo>
                <a:cubicBezTo>
                  <a:pt x="-1867" y="394816"/>
                  <a:pt x="981" y="232126"/>
                  <a:pt x="10263" y="17446"/>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71" name="Google Shape;271;p14"/>
          <p:cNvSpPr/>
          <p:nvPr/>
        </p:nvSpPr>
        <p:spPr>
          <a:xfrm>
            <a:off x="69144" y="6854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72" name="Google Shape;272;p14"/>
          <p:cNvSpPr/>
          <p:nvPr/>
        </p:nvSpPr>
        <p:spPr>
          <a:xfrm>
            <a:off x="2067372" y="2955832"/>
            <a:ext cx="1445021" cy="406800"/>
          </a:xfrm>
          <a:prstGeom prst="homePlate">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14"/>
          <p:cNvSpPr txBox="1"/>
          <p:nvPr>
            <p:ph idx="4294967295" type="body"/>
          </p:nvPr>
        </p:nvSpPr>
        <p:spPr>
          <a:xfrm>
            <a:off x="2175292" y="2906482"/>
            <a:ext cx="920399" cy="470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s" sz="1400">
                <a:solidFill>
                  <a:schemeClr val="lt1"/>
                </a:solidFill>
                <a:latin typeface="Arial"/>
                <a:ea typeface="Arial"/>
                <a:cs typeface="Arial"/>
                <a:sym typeface="Arial"/>
              </a:rPr>
              <a:t>5 min.</a:t>
            </a:r>
            <a:endParaRPr sz="1400">
              <a:solidFill>
                <a:schemeClr val="lt1"/>
              </a:solidFill>
              <a:latin typeface="Arial"/>
              <a:ea typeface="Arial"/>
              <a:cs typeface="Arial"/>
              <a:sym typeface="Arial"/>
            </a:endParaRPr>
          </a:p>
        </p:txBody>
      </p:sp>
      <p:cxnSp>
        <p:nvCxnSpPr>
          <p:cNvPr id="274" name="Google Shape;274;p14"/>
          <p:cNvCxnSpPr/>
          <p:nvPr/>
        </p:nvCxnSpPr>
        <p:spPr>
          <a:xfrm>
            <a:off x="2790936" y="2447703"/>
            <a:ext cx="0" cy="554700"/>
          </a:xfrm>
          <a:prstGeom prst="straightConnector1">
            <a:avLst/>
          </a:prstGeom>
          <a:noFill/>
          <a:ln cap="flat" cmpd="sng" w="9525">
            <a:solidFill>
              <a:schemeClr val="dk2"/>
            </a:solidFill>
            <a:prstDash val="solid"/>
            <a:round/>
            <a:headEnd len="sm" w="sm" type="none"/>
            <a:tailEnd len="sm" w="sm" type="none"/>
          </a:ln>
        </p:spPr>
      </p:cxnSp>
      <p:sp>
        <p:nvSpPr>
          <p:cNvPr id="275" name="Google Shape;275;p14"/>
          <p:cNvSpPr/>
          <p:nvPr/>
        </p:nvSpPr>
        <p:spPr>
          <a:xfrm>
            <a:off x="2691474" y="2408747"/>
            <a:ext cx="198900"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14"/>
          <p:cNvSpPr txBox="1"/>
          <p:nvPr>
            <p:ph idx="4294967295" type="body"/>
          </p:nvPr>
        </p:nvSpPr>
        <p:spPr>
          <a:xfrm>
            <a:off x="2022425" y="1732563"/>
            <a:ext cx="1383555" cy="638399"/>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1600"/>
              <a:buNone/>
            </a:pPr>
            <a:r>
              <a:rPr lang="es" sz="1400">
                <a:solidFill>
                  <a:schemeClr val="dk2"/>
                </a:solidFill>
                <a:latin typeface="Arial"/>
                <a:ea typeface="Arial"/>
                <a:cs typeface="Arial"/>
                <a:sym typeface="Arial"/>
              </a:rPr>
              <a:t>Tutor's presentation</a:t>
            </a:r>
            <a:endParaRPr/>
          </a:p>
        </p:txBody>
      </p:sp>
      <p:sp>
        <p:nvSpPr>
          <p:cNvPr id="277" name="Google Shape;277;p14"/>
          <p:cNvSpPr/>
          <p:nvPr/>
        </p:nvSpPr>
        <p:spPr>
          <a:xfrm>
            <a:off x="3294528" y="2955832"/>
            <a:ext cx="2051100" cy="406800"/>
          </a:xfrm>
          <a:prstGeom prst="chevron">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14"/>
          <p:cNvSpPr txBox="1"/>
          <p:nvPr>
            <p:ph idx="4294967295" type="body"/>
          </p:nvPr>
        </p:nvSpPr>
        <p:spPr>
          <a:xfrm>
            <a:off x="3590309" y="2906482"/>
            <a:ext cx="1315500" cy="470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s" sz="1400">
                <a:solidFill>
                  <a:schemeClr val="lt1"/>
                </a:solidFill>
                <a:latin typeface="Arial"/>
                <a:ea typeface="Arial"/>
                <a:cs typeface="Arial"/>
                <a:sym typeface="Arial"/>
              </a:rPr>
              <a:t>25 min</a:t>
            </a:r>
            <a:endParaRPr sz="1400">
              <a:solidFill>
                <a:schemeClr val="lt1"/>
              </a:solidFill>
              <a:latin typeface="Arial"/>
              <a:ea typeface="Arial"/>
              <a:cs typeface="Arial"/>
              <a:sym typeface="Arial"/>
            </a:endParaRPr>
          </a:p>
        </p:txBody>
      </p:sp>
      <p:cxnSp>
        <p:nvCxnSpPr>
          <p:cNvPr id="279" name="Google Shape;279;p14"/>
          <p:cNvCxnSpPr/>
          <p:nvPr/>
        </p:nvCxnSpPr>
        <p:spPr>
          <a:xfrm>
            <a:off x="6022368" y="2447703"/>
            <a:ext cx="0" cy="554700"/>
          </a:xfrm>
          <a:prstGeom prst="straightConnector1">
            <a:avLst/>
          </a:prstGeom>
          <a:noFill/>
          <a:ln cap="flat" cmpd="sng" w="9525">
            <a:solidFill>
              <a:schemeClr val="dk2"/>
            </a:solidFill>
            <a:prstDash val="solid"/>
            <a:round/>
            <a:headEnd len="sm" w="sm" type="none"/>
            <a:tailEnd len="sm" w="sm" type="none"/>
          </a:ln>
        </p:spPr>
      </p:cxnSp>
      <p:sp>
        <p:nvSpPr>
          <p:cNvPr id="280" name="Google Shape;280;p14"/>
          <p:cNvSpPr/>
          <p:nvPr/>
        </p:nvSpPr>
        <p:spPr>
          <a:xfrm>
            <a:off x="5922905" y="2408747"/>
            <a:ext cx="198900"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14"/>
          <p:cNvSpPr txBox="1"/>
          <p:nvPr>
            <p:ph idx="4294967295" type="body"/>
          </p:nvPr>
        </p:nvSpPr>
        <p:spPr>
          <a:xfrm>
            <a:off x="3267101" y="4006570"/>
            <a:ext cx="1740000" cy="449240"/>
          </a:xfrm>
          <a:prstGeom prst="rect">
            <a:avLst/>
          </a:prstGeom>
          <a:noFill/>
          <a:ln>
            <a:noFill/>
          </a:ln>
        </p:spPr>
        <p:txBody>
          <a:bodyPr anchorCtr="0" anchor="t" bIns="91425" lIns="91425" spcFirstLastPara="1" rIns="91425" wrap="square" tIns="91425">
            <a:noAutofit/>
          </a:bodyPr>
          <a:lstStyle/>
          <a:p>
            <a:pPr indent="0" lvl="0" marL="127000" rtl="0" algn="ctr">
              <a:lnSpc>
                <a:spcPct val="100000"/>
              </a:lnSpc>
              <a:spcBef>
                <a:spcPts val="0"/>
              </a:spcBef>
              <a:spcAft>
                <a:spcPts val="0"/>
              </a:spcAft>
              <a:buClr>
                <a:srgbClr val="000000"/>
              </a:buClr>
              <a:buSzPts val="1600"/>
              <a:buNone/>
            </a:pPr>
            <a:r>
              <a:rPr lang="es" sz="1400">
                <a:solidFill>
                  <a:schemeClr val="dk2"/>
                </a:solidFill>
                <a:latin typeface="Arial"/>
                <a:ea typeface="Arial"/>
                <a:cs typeface="Arial"/>
                <a:sym typeface="Arial"/>
              </a:rPr>
              <a:t>Dynamics</a:t>
            </a:r>
            <a:r>
              <a:rPr lang="es" sz="1400">
                <a:solidFill>
                  <a:schemeClr val="dk2"/>
                </a:solidFill>
                <a:latin typeface="Arial"/>
                <a:ea typeface="Arial"/>
                <a:cs typeface="Arial"/>
                <a:sym typeface="Arial"/>
              </a:rPr>
              <a:t> 1</a:t>
            </a:r>
            <a:endParaRPr sz="1400">
              <a:solidFill>
                <a:schemeClr val="dk2"/>
              </a:solidFill>
              <a:latin typeface="Arial"/>
              <a:ea typeface="Arial"/>
              <a:cs typeface="Arial"/>
              <a:sym typeface="Arial"/>
            </a:endParaRPr>
          </a:p>
        </p:txBody>
      </p:sp>
      <p:sp>
        <p:nvSpPr>
          <p:cNvPr id="282" name="Google Shape;282;p14"/>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200"/>
              <a:buFont typeface="Roboto"/>
              <a:buNone/>
            </a:pPr>
            <a:r>
              <a:rPr lang="es" sz="2000">
                <a:solidFill>
                  <a:srgbClr val="C00000"/>
                </a:solidFill>
              </a:rPr>
              <a:t>Timeframe</a:t>
            </a:r>
            <a:endParaRPr b="0" i="0" sz="2000" u="none" cap="none" strike="noStrike">
              <a:solidFill>
                <a:srgbClr val="C00000"/>
              </a:solidFill>
              <a:latin typeface="Arial"/>
              <a:ea typeface="Arial"/>
              <a:cs typeface="Arial"/>
              <a:sym typeface="Arial"/>
            </a:endParaRPr>
          </a:p>
        </p:txBody>
      </p:sp>
      <p:sp>
        <p:nvSpPr>
          <p:cNvPr id="283" name="Google Shape;283;p14"/>
          <p:cNvSpPr/>
          <p:nvPr/>
        </p:nvSpPr>
        <p:spPr>
          <a:xfrm>
            <a:off x="5345628" y="1847850"/>
            <a:ext cx="1329064" cy="463090"/>
          </a:xfrm>
          <a:custGeom>
            <a:rect b="b" l="l" r="r" t="t"/>
            <a:pathLst>
              <a:path extrusionOk="0" h="463090" w="1329064">
                <a:moveTo>
                  <a:pt x="9859" y="13280"/>
                </a:moveTo>
                <a:cubicBezTo>
                  <a:pt x="25160" y="-15371"/>
                  <a:pt x="1261215" y="8415"/>
                  <a:pt x="1318668" y="13280"/>
                </a:cubicBezTo>
                <a:cubicBezTo>
                  <a:pt x="1342336" y="58285"/>
                  <a:pt x="1313406" y="309425"/>
                  <a:pt x="1318668" y="456710"/>
                </a:cubicBezTo>
                <a:cubicBezTo>
                  <a:pt x="859248" y="484406"/>
                  <a:pt x="279107" y="483723"/>
                  <a:pt x="21108" y="458268"/>
                </a:cubicBezTo>
                <a:cubicBezTo>
                  <a:pt x="12561" y="305782"/>
                  <a:pt x="6488" y="181184"/>
                  <a:pt x="9859" y="13280"/>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84" name="Google Shape;284;p14"/>
          <p:cNvSpPr/>
          <p:nvPr/>
        </p:nvSpPr>
        <p:spPr>
          <a:xfrm>
            <a:off x="5129507" y="2951164"/>
            <a:ext cx="2051100" cy="406800"/>
          </a:xfrm>
          <a:prstGeom prst="chevron">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14"/>
          <p:cNvSpPr txBox="1"/>
          <p:nvPr/>
        </p:nvSpPr>
        <p:spPr>
          <a:xfrm>
            <a:off x="5438775" y="2901814"/>
            <a:ext cx="1315500" cy="4704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lt2"/>
              </a:buClr>
              <a:buSzPts val="1800"/>
              <a:buFont typeface="Roboto"/>
              <a:buNone/>
            </a:pPr>
            <a:r>
              <a:rPr b="0" i="0" lang="es" sz="1400" u="none" cap="none" strike="noStrike">
                <a:solidFill>
                  <a:schemeClr val="lt1"/>
                </a:solidFill>
                <a:latin typeface="Arial"/>
                <a:ea typeface="Arial"/>
                <a:cs typeface="Arial"/>
                <a:sym typeface="Arial"/>
              </a:rPr>
              <a:t>25 min.</a:t>
            </a:r>
            <a:endParaRPr b="0" i="0" sz="1400" u="none" cap="none" strike="noStrike">
              <a:solidFill>
                <a:srgbClr val="000000"/>
              </a:solidFill>
              <a:latin typeface="Arial"/>
              <a:ea typeface="Arial"/>
              <a:cs typeface="Arial"/>
              <a:sym typeface="Arial"/>
            </a:endParaRPr>
          </a:p>
        </p:txBody>
      </p:sp>
      <p:cxnSp>
        <p:nvCxnSpPr>
          <p:cNvPr id="286" name="Google Shape;286;p14"/>
          <p:cNvCxnSpPr/>
          <p:nvPr/>
        </p:nvCxnSpPr>
        <p:spPr>
          <a:xfrm rot="10800000">
            <a:off x="4227993" y="3351822"/>
            <a:ext cx="0" cy="554700"/>
          </a:xfrm>
          <a:prstGeom prst="straightConnector1">
            <a:avLst/>
          </a:prstGeom>
          <a:noFill/>
          <a:ln cap="flat" cmpd="sng" w="9525">
            <a:solidFill>
              <a:schemeClr val="dk2"/>
            </a:solidFill>
            <a:prstDash val="solid"/>
            <a:round/>
            <a:headEnd len="sm" w="sm" type="none"/>
            <a:tailEnd len="sm" w="sm" type="none"/>
          </a:ln>
        </p:spPr>
      </p:cxnSp>
      <p:sp>
        <p:nvSpPr>
          <p:cNvPr id="287" name="Google Shape;287;p14"/>
          <p:cNvSpPr/>
          <p:nvPr/>
        </p:nvSpPr>
        <p:spPr>
          <a:xfrm flipH="1" rot="10800000">
            <a:off x="4128530" y="3746578"/>
            <a:ext cx="198900"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14"/>
          <p:cNvSpPr txBox="1"/>
          <p:nvPr/>
        </p:nvSpPr>
        <p:spPr>
          <a:xfrm>
            <a:off x="5291138" y="1847850"/>
            <a:ext cx="1383554" cy="515226"/>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 sz="1400" u="none" cap="none" strike="noStrike">
                <a:solidFill>
                  <a:schemeClr val="dk2"/>
                </a:solidFill>
                <a:latin typeface="Arial"/>
                <a:ea typeface="Arial"/>
                <a:cs typeface="Arial"/>
                <a:sym typeface="Arial"/>
              </a:rPr>
              <a:t>D</a:t>
            </a:r>
            <a:r>
              <a:rPr lang="es">
                <a:solidFill>
                  <a:schemeClr val="dk2"/>
                </a:solidFill>
              </a:rPr>
              <a:t>ynamics</a:t>
            </a:r>
            <a:r>
              <a:rPr b="0" i="0" lang="es" sz="1400" u="none" cap="none" strike="noStrike">
                <a:solidFill>
                  <a:schemeClr val="dk2"/>
                </a:solidFill>
                <a:latin typeface="Arial"/>
                <a:ea typeface="Arial"/>
                <a:cs typeface="Arial"/>
                <a:sym typeface="Arial"/>
              </a:rPr>
              <a:t> 2</a:t>
            </a:r>
            <a:endParaRPr b="0" i="0" sz="1400" u="none" cap="none" strike="noStrike">
              <a:solidFill>
                <a:srgbClr val="000000"/>
              </a:solidFill>
              <a:latin typeface="Arial"/>
              <a:ea typeface="Arial"/>
              <a:cs typeface="Arial"/>
              <a:sym typeface="Arial"/>
            </a:endParaRPr>
          </a:p>
        </p:txBody>
      </p:sp>
      <p:sp>
        <p:nvSpPr>
          <p:cNvPr id="289" name="Google Shape;289;p14"/>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290" name="Google Shape;290;p1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29"/>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96" name="Google Shape;296;p29"/>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rgbClr val="C00000"/>
                </a:solidFill>
                <a:latin typeface="Arial"/>
                <a:ea typeface="Arial"/>
                <a:cs typeface="Arial"/>
                <a:sym typeface="Arial"/>
              </a:rPr>
              <a:t>Group cohesion dynamics are</a:t>
            </a:r>
            <a:r>
              <a:rPr lang="es" sz="1400">
                <a:solidFill>
                  <a:srgbClr val="C00000"/>
                </a:solidFill>
                <a:latin typeface="Arial"/>
                <a:ea typeface="Arial"/>
                <a:cs typeface="Arial"/>
                <a:sym typeface="Arial"/>
              </a:rPr>
              <a:t> </a:t>
            </a:r>
            <a:r>
              <a:rPr lang="es" sz="1400">
                <a:solidFill>
                  <a:schemeClr val="dk2"/>
                </a:solidFill>
                <a:latin typeface="Arial"/>
                <a:ea typeface="Arial"/>
                <a:cs typeface="Arial"/>
                <a:sym typeface="Arial"/>
              </a:rPr>
              <a:t>ways, methods, procedures and systematised means of organising and carrying out group activities based on clearly defined objectives at a specific time.</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Dynamics are used to </a:t>
            </a:r>
            <a:r>
              <a:rPr lang="es" sz="1400">
                <a:solidFill>
                  <a:schemeClr val="dk2"/>
                </a:solidFill>
                <a:highlight>
                  <a:srgbClr val="CBBFC3"/>
                </a:highlight>
                <a:latin typeface="Arial"/>
                <a:ea typeface="Arial"/>
                <a:cs typeface="Arial"/>
                <a:sym typeface="Arial"/>
              </a:rPr>
              <a:t>train people in how groups work,</a:t>
            </a:r>
            <a:r>
              <a:rPr lang="es" sz="1400">
                <a:solidFill>
                  <a:schemeClr val="dk2"/>
                </a:solidFill>
                <a:latin typeface="Arial"/>
                <a:ea typeface="Arial"/>
                <a:cs typeface="Arial"/>
                <a:sym typeface="Arial"/>
              </a:rPr>
              <a:t> in order to facilitate interpersonal communication and to address different points of view in an atmosphere based on </a:t>
            </a:r>
            <a:r>
              <a:rPr lang="es" sz="1400">
                <a:solidFill>
                  <a:schemeClr val="dk2"/>
                </a:solidFill>
                <a:highlight>
                  <a:srgbClr val="CBBFC3"/>
                </a:highlight>
                <a:latin typeface="Arial"/>
                <a:ea typeface="Arial"/>
                <a:cs typeface="Arial"/>
                <a:sym typeface="Arial"/>
              </a:rPr>
              <a:t>harmony and respect.</a:t>
            </a:r>
            <a:r>
              <a:rPr lang="es" sz="1400">
                <a:solidFill>
                  <a:schemeClr val="dk2"/>
                </a:solidFill>
                <a:latin typeface="Arial"/>
                <a:ea typeface="Arial"/>
                <a:cs typeface="Arial"/>
                <a:sym typeface="Arial"/>
              </a:rPr>
              <a:t> Dynamics are used to present topics, discuss them and to consider their content in depth. Dynamics are used to perceive reality, to study it and for planning. And we can use dynamics to study the effects of interaction on the members of a group.</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297" name="Google Shape;297;p29"/>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1.1. </a:t>
            </a:r>
            <a:r>
              <a:rPr lang="es" sz="2000">
                <a:solidFill>
                  <a:srgbClr val="C00000"/>
                </a:solidFill>
              </a:rPr>
              <a:t>Contextualisation for teachers</a:t>
            </a:r>
            <a:r>
              <a:rPr b="0" i="0" lang="es" sz="2000" u="none" cap="none" strike="noStrike">
                <a:solidFill>
                  <a:srgbClr val="C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298" name="Google Shape;298;p29"/>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299" name="Google Shape;299;p29"/>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0"/>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1.1. </a:t>
            </a:r>
            <a:r>
              <a:rPr lang="es" sz="2000">
                <a:solidFill>
                  <a:srgbClr val="C00000"/>
                </a:solidFill>
              </a:rPr>
              <a:t>Contextualisation for teachers</a:t>
            </a:r>
            <a:r>
              <a:rPr b="0" i="0" lang="es" sz="2000" u="none" cap="none" strike="noStrike">
                <a:solidFill>
                  <a:srgbClr val="C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305" name="Google Shape;305;p30"/>
          <p:cNvSpPr txBox="1"/>
          <p:nvPr>
            <p:ph idx="4294967295" type="body"/>
          </p:nvPr>
        </p:nvSpPr>
        <p:spPr>
          <a:xfrm>
            <a:off x="539748" y="1481176"/>
            <a:ext cx="8096100" cy="3070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The dynamic requires </a:t>
            </a:r>
            <a:r>
              <a:rPr lang="es" sz="1400">
                <a:solidFill>
                  <a:schemeClr val="dk2"/>
                </a:solidFill>
                <a:highlight>
                  <a:srgbClr val="CBBFC3"/>
                </a:highlight>
                <a:latin typeface="Arial"/>
                <a:ea typeface="Arial"/>
                <a:cs typeface="Arial"/>
                <a:sym typeface="Arial"/>
              </a:rPr>
              <a:t>someone who knows how to manage it and guide the group</a:t>
            </a:r>
            <a:r>
              <a:rPr lang="es" sz="1400">
                <a:solidFill>
                  <a:schemeClr val="dk2"/>
                </a:solidFill>
                <a:latin typeface="Arial"/>
                <a:ea typeface="Arial"/>
                <a:cs typeface="Arial"/>
                <a:sym typeface="Arial"/>
              </a:rPr>
              <a:t> </a:t>
            </a:r>
            <a:r>
              <a:rPr lang="es" sz="1400">
                <a:solidFill>
                  <a:schemeClr val="dk2"/>
                </a:solidFill>
                <a:latin typeface="Arial"/>
                <a:ea typeface="Arial"/>
                <a:cs typeface="Arial"/>
                <a:sym typeface="Arial"/>
              </a:rPr>
              <a:t>using clear explanations/instructions, focused on the objectives to be achieved.</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Each dynamic requires a certain amount of time, and must be adapted to the group's characteristics.</a:t>
            </a:r>
            <a:r>
              <a:rPr lang="es" sz="1400">
                <a:solidFill>
                  <a:schemeClr val="dk2"/>
                </a:solidFill>
                <a:latin typeface="Arial"/>
                <a:ea typeface="Arial"/>
                <a:cs typeface="Arial"/>
                <a:sym typeface="Arial"/>
              </a:rPr>
              <a:t> </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highlight>
                  <a:srgbClr val="CBBFC3"/>
                </a:highlight>
                <a:latin typeface="Arial"/>
                <a:ea typeface="Arial"/>
                <a:cs typeface="Arial"/>
                <a:sym typeface="Arial"/>
              </a:rPr>
              <a:t>Nobody</a:t>
            </a:r>
            <a:r>
              <a:rPr lang="es" sz="1400">
                <a:solidFill>
                  <a:schemeClr val="dk2"/>
                </a:solidFill>
                <a:latin typeface="Arial"/>
                <a:ea typeface="Arial"/>
                <a:cs typeface="Arial"/>
                <a:sym typeface="Arial"/>
              </a:rPr>
              <a:t> should be </a:t>
            </a:r>
            <a:r>
              <a:rPr lang="es" sz="1400">
                <a:solidFill>
                  <a:schemeClr val="dk2"/>
                </a:solidFill>
                <a:highlight>
                  <a:srgbClr val="CBBFC3"/>
                </a:highlight>
                <a:latin typeface="Arial"/>
                <a:ea typeface="Arial"/>
                <a:cs typeface="Arial"/>
                <a:sym typeface="Arial"/>
              </a:rPr>
              <a:t>forced</a:t>
            </a:r>
            <a:r>
              <a:rPr lang="es" sz="1400">
                <a:solidFill>
                  <a:schemeClr val="dk2"/>
                </a:solidFill>
                <a:latin typeface="Arial"/>
                <a:ea typeface="Arial"/>
                <a:cs typeface="Arial"/>
                <a:sym typeface="Arial"/>
              </a:rPr>
              <a:t> to participate.</a:t>
            </a:r>
            <a:r>
              <a:rPr lang="es" sz="1400">
                <a:solidFill>
                  <a:schemeClr val="dk2"/>
                </a:solidFill>
                <a:latin typeface="Arial"/>
                <a:ea typeface="Arial"/>
                <a:cs typeface="Arial"/>
                <a:sym typeface="Arial"/>
              </a:rPr>
              <a:t>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06" name="Google Shape;306;p30"/>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07" name="Google Shape;307;p30"/>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
        <p:nvSpPr>
          <p:cNvPr id="308" name="Google Shape;308;p30"/>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31"/>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14" name="Google Shape;314;p31"/>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rgbClr val="C00000"/>
                </a:solidFill>
                <a:latin typeface="Arial"/>
                <a:ea typeface="Arial"/>
                <a:cs typeface="Arial"/>
                <a:sym typeface="Arial"/>
              </a:rPr>
              <a:t>The choice of the dynamics depends on the objectives.</a:t>
            </a:r>
            <a:r>
              <a:rPr lang="es" sz="1400">
                <a:solidFill>
                  <a:schemeClr val="dk2"/>
                </a:solidFill>
                <a:latin typeface="Arial"/>
                <a:ea typeface="Arial"/>
                <a:cs typeface="Arial"/>
                <a:sym typeface="Arial"/>
              </a:rPr>
              <a:t> </a:t>
            </a:r>
            <a:r>
              <a:rPr lang="es" sz="1400">
                <a:solidFill>
                  <a:schemeClr val="dk2"/>
                </a:solidFill>
                <a:latin typeface="Arial"/>
                <a:ea typeface="Arial"/>
                <a:cs typeface="Arial"/>
                <a:sym typeface="Arial"/>
              </a:rPr>
              <a:t>In this project, they are:</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1. In-depth knowledge of the group members. Group consolidation. </a:t>
            </a:r>
            <a:r>
              <a:rPr lang="es" sz="1400">
                <a:solidFill>
                  <a:schemeClr val="dk2"/>
                </a:solidFill>
                <a:highlight>
                  <a:srgbClr val="CBBFC3"/>
                </a:highlight>
                <a:latin typeface="Arial"/>
                <a:ea typeface="Arial"/>
                <a:cs typeface="Arial"/>
                <a:sym typeface="Arial"/>
              </a:rPr>
              <a:t>Building trust and creating a positive atmosphere</a:t>
            </a:r>
            <a:r>
              <a:rPr lang="es" sz="1400">
                <a:solidFill>
                  <a:schemeClr val="dk2"/>
                </a:solidFill>
                <a:latin typeface="Arial"/>
                <a:ea typeface="Arial"/>
                <a:cs typeface="Arial"/>
                <a:sym typeface="Arial"/>
              </a:rPr>
              <a:t> for relationships between the group members (social-emotional balance)</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2. Development of </a:t>
            </a:r>
            <a:r>
              <a:rPr lang="es" sz="1400">
                <a:solidFill>
                  <a:schemeClr val="dk2"/>
                </a:solidFill>
                <a:highlight>
                  <a:srgbClr val="CBBFC3"/>
                </a:highlight>
                <a:latin typeface="Arial"/>
                <a:ea typeface="Arial"/>
                <a:cs typeface="Arial"/>
                <a:sym typeface="Arial"/>
              </a:rPr>
              <a:t>group attributes</a:t>
            </a:r>
            <a:r>
              <a:rPr lang="es" sz="1400">
                <a:solidFill>
                  <a:schemeClr val="dk2"/>
                </a:solidFill>
                <a:latin typeface="Arial"/>
                <a:ea typeface="Arial"/>
                <a:cs typeface="Arial"/>
                <a:sym typeface="Arial"/>
              </a:rPr>
              <a:t>: responsibility, sincerity, teamwork, mutual relationships, standing back, mutual accountability, initiative, common sense… Establishing cooperation by conveying the value of teamwork to the members of the group.</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315" name="Google Shape;315;p31"/>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1.1. </a:t>
            </a:r>
            <a:r>
              <a:rPr lang="es" sz="2000">
                <a:solidFill>
                  <a:srgbClr val="C00000"/>
                </a:solidFill>
              </a:rPr>
              <a:t>Contextualisation for teachers</a:t>
            </a:r>
            <a:r>
              <a:rPr b="0" i="0" lang="es" sz="2000" u="none" cap="none" strike="noStrike">
                <a:solidFill>
                  <a:srgbClr val="C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316" name="Google Shape;316;p31"/>
          <p:cNvSpPr txBox="1"/>
          <p:nvPr>
            <p:ph idx="4294967295"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 sz="2400">
                <a:solidFill>
                  <a:schemeClr val="dk2"/>
                </a:solidFill>
                <a:latin typeface="Arial"/>
                <a:ea typeface="Arial"/>
                <a:cs typeface="Arial"/>
                <a:sym typeface="Arial"/>
              </a:rPr>
              <a:t>Group cohesion</a:t>
            </a:r>
            <a:endParaRPr sz="2400">
              <a:solidFill>
                <a:schemeClr val="dk2"/>
              </a:solidFill>
              <a:latin typeface="Arial"/>
              <a:ea typeface="Arial"/>
              <a:cs typeface="Arial"/>
              <a:sym typeface="Arial"/>
            </a:endParaRPr>
          </a:p>
        </p:txBody>
      </p:sp>
      <p:sp>
        <p:nvSpPr>
          <p:cNvPr id="317" name="Google Shape;317;p31"/>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2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Begoña Ivars Nicólás</dc:creator>
</cp:coreProperties>
</file>